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56" r:id="rId5"/>
    <p:sldId id="293" r:id="rId6"/>
    <p:sldId id="301" r:id="rId7"/>
    <p:sldId id="313" r:id="rId8"/>
    <p:sldId id="314" r:id="rId9"/>
    <p:sldId id="31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2B2B"/>
    <a:srgbClr val="33419B"/>
    <a:srgbClr val="005883"/>
    <a:srgbClr val="F9FBFD"/>
    <a:srgbClr val="DFF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E05C57-536A-4EA9-B28F-9B4C63B9ABA6}" v="26" dt="2025-10-01T14:17:56.608"/>
    <p1510:client id="{DBA27DF8-E26E-9794-4A76-2B25CC75C2C8}" v="1" dt="2025-10-02T16:16:09.1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ather Adland - BAS" userId="84a2fd87-8cc9-47d2-ac95-cb0cba21416b" providerId="ADAL" clId="{5BE05C57-536A-4EA9-B28F-9B4C63B9ABA6}"/>
    <pc:docChg chg="undo custSel addSld delSld modSld sldOrd">
      <pc:chgData name="Heather Adland - BAS" userId="84a2fd87-8cc9-47d2-ac95-cb0cba21416b" providerId="ADAL" clId="{5BE05C57-536A-4EA9-B28F-9B4C63B9ABA6}" dt="2025-10-01T15:29:04.808" v="1261" actId="1076"/>
      <pc:docMkLst>
        <pc:docMk/>
      </pc:docMkLst>
      <pc:sldChg chg="modSp mod">
        <pc:chgData name="Heather Adland - BAS" userId="84a2fd87-8cc9-47d2-ac95-cb0cba21416b" providerId="ADAL" clId="{5BE05C57-536A-4EA9-B28F-9B4C63B9ABA6}" dt="2025-10-01T13:44:03.352" v="69" actId="20577"/>
        <pc:sldMkLst>
          <pc:docMk/>
          <pc:sldMk cId="4058889151" sldId="256"/>
        </pc:sldMkLst>
        <pc:spChg chg="mod">
          <ac:chgData name="Heather Adland - BAS" userId="84a2fd87-8cc9-47d2-ac95-cb0cba21416b" providerId="ADAL" clId="{5BE05C57-536A-4EA9-B28F-9B4C63B9ABA6}" dt="2025-10-01T13:44:03.352" v="69" actId="20577"/>
          <ac:spMkLst>
            <pc:docMk/>
            <pc:sldMk cId="4058889151" sldId="256"/>
            <ac:spMk id="2" creationId="{28CF0844-D272-F1F7-69EA-A76F121F890B}"/>
          </ac:spMkLst>
        </pc:spChg>
        <pc:spChg chg="mod">
          <ac:chgData name="Heather Adland - BAS" userId="84a2fd87-8cc9-47d2-ac95-cb0cba21416b" providerId="ADAL" clId="{5BE05C57-536A-4EA9-B28F-9B4C63B9ABA6}" dt="2025-10-01T13:43:26.896" v="1" actId="20577"/>
          <ac:spMkLst>
            <pc:docMk/>
            <pc:sldMk cId="4058889151" sldId="256"/>
            <ac:spMk id="13" creationId="{DF4EAD8B-7DBB-C3E1-C12F-96AC134FA87C}"/>
          </ac:spMkLst>
        </pc:spChg>
      </pc:sldChg>
      <pc:sldChg chg="addSp delSp modSp mod">
        <pc:chgData name="Heather Adland - BAS" userId="84a2fd87-8cc9-47d2-ac95-cb0cba21416b" providerId="ADAL" clId="{5BE05C57-536A-4EA9-B28F-9B4C63B9ABA6}" dt="2025-10-01T13:50:01.038" v="437" actId="478"/>
        <pc:sldMkLst>
          <pc:docMk/>
          <pc:sldMk cId="3323954352" sldId="293"/>
        </pc:sldMkLst>
        <pc:spChg chg="add del mod">
          <ac:chgData name="Heather Adland - BAS" userId="84a2fd87-8cc9-47d2-ac95-cb0cba21416b" providerId="ADAL" clId="{5BE05C57-536A-4EA9-B28F-9B4C63B9ABA6}" dt="2025-10-01T13:50:01.038" v="437" actId="478"/>
          <ac:spMkLst>
            <pc:docMk/>
            <pc:sldMk cId="3323954352" sldId="293"/>
            <ac:spMk id="2" creationId="{388FB6C5-29B0-E17F-F0F1-0E41E5F7E72F}"/>
          </ac:spMkLst>
        </pc:spChg>
        <pc:spChg chg="add mod">
          <ac:chgData name="Heather Adland - BAS" userId="84a2fd87-8cc9-47d2-ac95-cb0cba21416b" providerId="ADAL" clId="{5BE05C57-536A-4EA9-B28F-9B4C63B9ABA6}" dt="2025-10-01T13:46:18.958" v="258" actId="6549"/>
          <ac:spMkLst>
            <pc:docMk/>
            <pc:sldMk cId="3323954352" sldId="293"/>
            <ac:spMk id="3" creationId="{325E0EC8-7449-CDA8-4CCC-4ACBFFCD4BBE}"/>
          </ac:spMkLst>
        </pc:spChg>
        <pc:spChg chg="mod">
          <ac:chgData name="Heather Adland - BAS" userId="84a2fd87-8cc9-47d2-ac95-cb0cba21416b" providerId="ADAL" clId="{5BE05C57-536A-4EA9-B28F-9B4C63B9ABA6}" dt="2025-10-01T13:44:50.166" v="127" actId="20577"/>
          <ac:spMkLst>
            <pc:docMk/>
            <pc:sldMk cId="3323954352" sldId="293"/>
            <ac:spMk id="9" creationId="{20F88F21-B60C-5727-A19D-200F6CB971E5}"/>
          </ac:spMkLst>
        </pc:spChg>
        <pc:spChg chg="del mod">
          <ac:chgData name="Heather Adland - BAS" userId="84a2fd87-8cc9-47d2-ac95-cb0cba21416b" providerId="ADAL" clId="{5BE05C57-536A-4EA9-B28F-9B4C63B9ABA6}" dt="2025-10-01T13:46:15.526" v="257" actId="478"/>
          <ac:spMkLst>
            <pc:docMk/>
            <pc:sldMk cId="3323954352" sldId="293"/>
            <ac:spMk id="14" creationId="{0C11BF7E-90B6-F3DA-890D-76DB17F15470}"/>
          </ac:spMkLst>
        </pc:spChg>
      </pc:sldChg>
      <pc:sldChg chg="del">
        <pc:chgData name="Heather Adland - BAS" userId="84a2fd87-8cc9-47d2-ac95-cb0cba21416b" providerId="ADAL" clId="{5BE05C57-536A-4EA9-B28F-9B4C63B9ABA6}" dt="2025-10-01T14:02:57.368" v="1041" actId="47"/>
        <pc:sldMkLst>
          <pc:docMk/>
          <pc:sldMk cId="3215069855" sldId="296"/>
        </pc:sldMkLst>
      </pc:sldChg>
      <pc:sldChg chg="del">
        <pc:chgData name="Heather Adland - BAS" userId="84a2fd87-8cc9-47d2-ac95-cb0cba21416b" providerId="ADAL" clId="{5BE05C57-536A-4EA9-B28F-9B4C63B9ABA6}" dt="2025-10-01T14:02:48.924" v="1032" actId="47"/>
        <pc:sldMkLst>
          <pc:docMk/>
          <pc:sldMk cId="875757997" sldId="298"/>
        </pc:sldMkLst>
      </pc:sldChg>
      <pc:sldChg chg="del">
        <pc:chgData name="Heather Adland - BAS" userId="84a2fd87-8cc9-47d2-ac95-cb0cba21416b" providerId="ADAL" clId="{5BE05C57-536A-4EA9-B28F-9B4C63B9ABA6}" dt="2025-10-01T14:02:55.987" v="1039" actId="47"/>
        <pc:sldMkLst>
          <pc:docMk/>
          <pc:sldMk cId="3165350106" sldId="299"/>
        </pc:sldMkLst>
      </pc:sldChg>
      <pc:sldChg chg="addSp modSp mod">
        <pc:chgData name="Heather Adland - BAS" userId="84a2fd87-8cc9-47d2-ac95-cb0cba21416b" providerId="ADAL" clId="{5BE05C57-536A-4EA9-B28F-9B4C63B9ABA6}" dt="2025-10-01T13:51:03.702" v="583" actId="108"/>
        <pc:sldMkLst>
          <pc:docMk/>
          <pc:sldMk cId="2401888252" sldId="301"/>
        </pc:sldMkLst>
        <pc:spChg chg="add mod">
          <ac:chgData name="Heather Adland - BAS" userId="84a2fd87-8cc9-47d2-ac95-cb0cba21416b" providerId="ADAL" clId="{5BE05C57-536A-4EA9-B28F-9B4C63B9ABA6}" dt="2025-10-01T13:49:51.913" v="436" actId="1076"/>
          <ac:spMkLst>
            <pc:docMk/>
            <pc:sldMk cId="2401888252" sldId="301"/>
            <ac:spMk id="2" creationId="{476EB4EA-D5BE-7FD2-9DF9-318B0DC7AC48}"/>
          </ac:spMkLst>
        </pc:spChg>
        <pc:spChg chg="add mod">
          <ac:chgData name="Heather Adland - BAS" userId="84a2fd87-8cc9-47d2-ac95-cb0cba21416b" providerId="ADAL" clId="{5BE05C57-536A-4EA9-B28F-9B4C63B9ABA6}" dt="2025-10-01T13:51:03.702" v="583" actId="108"/>
          <ac:spMkLst>
            <pc:docMk/>
            <pc:sldMk cId="2401888252" sldId="301"/>
            <ac:spMk id="3" creationId="{7F19DB77-5D2C-21F5-A348-0BA36B165417}"/>
          </ac:spMkLst>
        </pc:spChg>
        <pc:spChg chg="mod">
          <ac:chgData name="Heather Adland - BAS" userId="84a2fd87-8cc9-47d2-ac95-cb0cba21416b" providerId="ADAL" clId="{5BE05C57-536A-4EA9-B28F-9B4C63B9ABA6}" dt="2025-10-01T13:48:43.266" v="429" actId="27636"/>
          <ac:spMkLst>
            <pc:docMk/>
            <pc:sldMk cId="2401888252" sldId="301"/>
            <ac:spMk id="9" creationId="{E6DBF86C-65B2-77E1-AC71-B8F2FB93A115}"/>
          </ac:spMkLst>
        </pc:spChg>
        <pc:spChg chg="mod">
          <ac:chgData name="Heather Adland - BAS" userId="84a2fd87-8cc9-47d2-ac95-cb0cba21416b" providerId="ADAL" clId="{5BE05C57-536A-4EA9-B28F-9B4C63B9ABA6}" dt="2025-10-01T13:49:18.669" v="434" actId="20577"/>
          <ac:spMkLst>
            <pc:docMk/>
            <pc:sldMk cId="2401888252" sldId="301"/>
            <ac:spMk id="11" creationId="{40068115-8FCF-F6CF-009A-E1DEBC97B07E}"/>
          </ac:spMkLst>
        </pc:spChg>
      </pc:sldChg>
      <pc:sldChg chg="del">
        <pc:chgData name="Heather Adland - BAS" userId="84a2fd87-8cc9-47d2-ac95-cb0cba21416b" providerId="ADAL" clId="{5BE05C57-536A-4EA9-B28F-9B4C63B9ABA6}" dt="2025-10-01T14:02:56.559" v="1040" actId="47"/>
        <pc:sldMkLst>
          <pc:docMk/>
          <pc:sldMk cId="3307137379" sldId="302"/>
        </pc:sldMkLst>
      </pc:sldChg>
      <pc:sldChg chg="del">
        <pc:chgData name="Heather Adland - BAS" userId="84a2fd87-8cc9-47d2-ac95-cb0cba21416b" providerId="ADAL" clId="{5BE05C57-536A-4EA9-B28F-9B4C63B9ABA6}" dt="2025-10-01T14:02:47.150" v="1030" actId="47"/>
        <pc:sldMkLst>
          <pc:docMk/>
          <pc:sldMk cId="1986712099" sldId="304"/>
        </pc:sldMkLst>
      </pc:sldChg>
      <pc:sldChg chg="del">
        <pc:chgData name="Heather Adland - BAS" userId="84a2fd87-8cc9-47d2-ac95-cb0cba21416b" providerId="ADAL" clId="{5BE05C57-536A-4EA9-B28F-9B4C63B9ABA6}" dt="2025-10-01T14:02:47.879" v="1031" actId="47"/>
        <pc:sldMkLst>
          <pc:docMk/>
          <pc:sldMk cId="538686557" sldId="305"/>
        </pc:sldMkLst>
      </pc:sldChg>
      <pc:sldChg chg="del">
        <pc:chgData name="Heather Adland - BAS" userId="84a2fd87-8cc9-47d2-ac95-cb0cba21416b" providerId="ADAL" clId="{5BE05C57-536A-4EA9-B28F-9B4C63B9ABA6}" dt="2025-10-01T14:02:46.295" v="1029" actId="47"/>
        <pc:sldMkLst>
          <pc:docMk/>
          <pc:sldMk cId="2201411791" sldId="306"/>
        </pc:sldMkLst>
      </pc:sldChg>
      <pc:sldChg chg="del">
        <pc:chgData name="Heather Adland - BAS" userId="84a2fd87-8cc9-47d2-ac95-cb0cba21416b" providerId="ADAL" clId="{5BE05C57-536A-4EA9-B28F-9B4C63B9ABA6}" dt="2025-10-01T14:02:51.494" v="1033" actId="47"/>
        <pc:sldMkLst>
          <pc:docMk/>
          <pc:sldMk cId="4010725413" sldId="307"/>
        </pc:sldMkLst>
      </pc:sldChg>
      <pc:sldChg chg="del">
        <pc:chgData name="Heather Adland - BAS" userId="84a2fd87-8cc9-47d2-ac95-cb0cba21416b" providerId="ADAL" clId="{5BE05C57-536A-4EA9-B28F-9B4C63B9ABA6}" dt="2025-10-01T14:02:52.087" v="1034" actId="47"/>
        <pc:sldMkLst>
          <pc:docMk/>
          <pc:sldMk cId="4147883623" sldId="308"/>
        </pc:sldMkLst>
      </pc:sldChg>
      <pc:sldChg chg="del">
        <pc:chgData name="Heather Adland - BAS" userId="84a2fd87-8cc9-47d2-ac95-cb0cba21416b" providerId="ADAL" clId="{5BE05C57-536A-4EA9-B28F-9B4C63B9ABA6}" dt="2025-10-01T14:02:52.610" v="1035" actId="47"/>
        <pc:sldMkLst>
          <pc:docMk/>
          <pc:sldMk cId="312714580" sldId="309"/>
        </pc:sldMkLst>
      </pc:sldChg>
      <pc:sldChg chg="del">
        <pc:chgData name="Heather Adland - BAS" userId="84a2fd87-8cc9-47d2-ac95-cb0cba21416b" providerId="ADAL" clId="{5BE05C57-536A-4EA9-B28F-9B4C63B9ABA6}" dt="2025-10-01T14:02:53.109" v="1036" actId="47"/>
        <pc:sldMkLst>
          <pc:docMk/>
          <pc:sldMk cId="2778732412" sldId="310"/>
        </pc:sldMkLst>
      </pc:sldChg>
      <pc:sldChg chg="del">
        <pc:chgData name="Heather Adland - BAS" userId="84a2fd87-8cc9-47d2-ac95-cb0cba21416b" providerId="ADAL" clId="{5BE05C57-536A-4EA9-B28F-9B4C63B9ABA6}" dt="2025-10-01T14:02:53.776" v="1037" actId="47"/>
        <pc:sldMkLst>
          <pc:docMk/>
          <pc:sldMk cId="622509998" sldId="311"/>
        </pc:sldMkLst>
      </pc:sldChg>
      <pc:sldChg chg="del">
        <pc:chgData name="Heather Adland - BAS" userId="84a2fd87-8cc9-47d2-ac95-cb0cba21416b" providerId="ADAL" clId="{5BE05C57-536A-4EA9-B28F-9B4C63B9ABA6}" dt="2025-10-01T14:02:54.895" v="1038" actId="47"/>
        <pc:sldMkLst>
          <pc:docMk/>
          <pc:sldMk cId="1871597497" sldId="312"/>
        </pc:sldMkLst>
      </pc:sldChg>
      <pc:sldChg chg="addSp delSp modSp add mod">
        <pc:chgData name="Heather Adland - BAS" userId="84a2fd87-8cc9-47d2-ac95-cb0cba21416b" providerId="ADAL" clId="{5BE05C57-536A-4EA9-B28F-9B4C63B9ABA6}" dt="2025-10-01T14:22:07.626" v="1253" actId="2711"/>
        <pc:sldMkLst>
          <pc:docMk/>
          <pc:sldMk cId="2032619692" sldId="313"/>
        </pc:sldMkLst>
        <pc:spChg chg="del">
          <ac:chgData name="Heather Adland - BAS" userId="84a2fd87-8cc9-47d2-ac95-cb0cba21416b" providerId="ADAL" clId="{5BE05C57-536A-4EA9-B28F-9B4C63B9ABA6}" dt="2025-10-01T13:52:27.903" v="586" actId="478"/>
          <ac:spMkLst>
            <pc:docMk/>
            <pc:sldMk cId="2032619692" sldId="313"/>
            <ac:spMk id="2" creationId="{66FCCB1F-90CA-AA16-C39C-BF598AB15222}"/>
          </ac:spMkLst>
        </pc:spChg>
        <pc:spChg chg="del">
          <ac:chgData name="Heather Adland - BAS" userId="84a2fd87-8cc9-47d2-ac95-cb0cba21416b" providerId="ADAL" clId="{5BE05C57-536A-4EA9-B28F-9B4C63B9ABA6}" dt="2025-10-01T13:52:46.182" v="588" actId="478"/>
          <ac:spMkLst>
            <pc:docMk/>
            <pc:sldMk cId="2032619692" sldId="313"/>
            <ac:spMk id="3" creationId="{EB0377C2-E57A-24A4-1CA0-934D550E8A68}"/>
          </ac:spMkLst>
        </pc:spChg>
        <pc:spChg chg="add del mod">
          <ac:chgData name="Heather Adland - BAS" userId="84a2fd87-8cc9-47d2-ac95-cb0cba21416b" providerId="ADAL" clId="{5BE05C57-536A-4EA9-B28F-9B4C63B9ABA6}" dt="2025-10-01T13:52:42.415" v="587" actId="478"/>
          <ac:spMkLst>
            <pc:docMk/>
            <pc:sldMk cId="2032619692" sldId="313"/>
            <ac:spMk id="5" creationId="{CC22104D-2DAD-AEA6-FE02-8BABA797C5E9}"/>
          </ac:spMkLst>
        </pc:spChg>
        <pc:spChg chg="add mod">
          <ac:chgData name="Heather Adland - BAS" userId="84a2fd87-8cc9-47d2-ac95-cb0cba21416b" providerId="ADAL" clId="{5BE05C57-536A-4EA9-B28F-9B4C63B9ABA6}" dt="2025-10-01T14:22:07.626" v="1253" actId="2711"/>
          <ac:spMkLst>
            <pc:docMk/>
            <pc:sldMk cId="2032619692" sldId="313"/>
            <ac:spMk id="7" creationId="{A3853A4A-7DBF-399B-63D4-6984A87FC28F}"/>
          </ac:spMkLst>
        </pc:spChg>
        <pc:spChg chg="add del mod">
          <ac:chgData name="Heather Adland - BAS" userId="84a2fd87-8cc9-47d2-ac95-cb0cba21416b" providerId="ADAL" clId="{5BE05C57-536A-4EA9-B28F-9B4C63B9ABA6}" dt="2025-10-01T13:54:35.969" v="602" actId="478"/>
          <ac:spMkLst>
            <pc:docMk/>
            <pc:sldMk cId="2032619692" sldId="313"/>
            <ac:spMk id="8" creationId="{A3853A4A-7DBF-399B-63D4-6984A87FC28F}"/>
          </ac:spMkLst>
        </pc:spChg>
        <pc:spChg chg="add mod">
          <ac:chgData name="Heather Adland - BAS" userId="84a2fd87-8cc9-47d2-ac95-cb0cba21416b" providerId="ADAL" clId="{5BE05C57-536A-4EA9-B28F-9B4C63B9ABA6}" dt="2025-10-01T14:21:58.314" v="1252" actId="2711"/>
          <ac:spMkLst>
            <pc:docMk/>
            <pc:sldMk cId="2032619692" sldId="313"/>
            <ac:spMk id="10" creationId="{A3853A4A-7DBF-399B-63D4-6984A87FC28F}"/>
          </ac:spMkLst>
        </pc:spChg>
        <pc:spChg chg="del">
          <ac:chgData name="Heather Adland - BAS" userId="84a2fd87-8cc9-47d2-ac95-cb0cba21416b" providerId="ADAL" clId="{5BE05C57-536A-4EA9-B28F-9B4C63B9ABA6}" dt="2025-10-01T13:52:21.186" v="585" actId="478"/>
          <ac:spMkLst>
            <pc:docMk/>
            <pc:sldMk cId="2032619692" sldId="313"/>
            <ac:spMk id="11" creationId="{954D4E09-4D95-D6C8-B5BF-BE5E98E43539}"/>
          </ac:spMkLst>
        </pc:spChg>
        <pc:graphicFrameChg chg="add mod">
          <ac:chgData name="Heather Adland - BAS" userId="84a2fd87-8cc9-47d2-ac95-cb0cba21416b" providerId="ADAL" clId="{5BE05C57-536A-4EA9-B28F-9B4C63B9ABA6}" dt="2025-10-01T13:53:44.382" v="595" actId="1076"/>
          <ac:graphicFrameMkLst>
            <pc:docMk/>
            <pc:sldMk cId="2032619692" sldId="313"/>
            <ac:graphicFrameMk id="6" creationId="{257151CB-A020-EA1D-7C06-44199985B872}"/>
          </ac:graphicFrameMkLst>
        </pc:graphicFrameChg>
      </pc:sldChg>
      <pc:sldChg chg="addSp delSp modSp add mod ord">
        <pc:chgData name="Heather Adland - BAS" userId="84a2fd87-8cc9-47d2-ac95-cb0cba21416b" providerId="ADAL" clId="{5BE05C57-536A-4EA9-B28F-9B4C63B9ABA6}" dt="2025-10-01T14:21:44.475" v="1251" actId="2711"/>
        <pc:sldMkLst>
          <pc:docMk/>
          <pc:sldMk cId="4188772212" sldId="314"/>
        </pc:sldMkLst>
        <pc:spChg chg="del mod">
          <ac:chgData name="Heather Adland - BAS" userId="84a2fd87-8cc9-47d2-ac95-cb0cba21416b" providerId="ADAL" clId="{5BE05C57-536A-4EA9-B28F-9B4C63B9ABA6}" dt="2025-10-01T13:59:48.035" v="912" actId="478"/>
          <ac:spMkLst>
            <pc:docMk/>
            <pc:sldMk cId="4188772212" sldId="314"/>
            <ac:spMk id="2" creationId="{AFB26418-B7DD-BBBF-7E0A-A29165F87F1B}"/>
          </ac:spMkLst>
        </pc:spChg>
        <pc:spChg chg="del mod">
          <ac:chgData name="Heather Adland - BAS" userId="84a2fd87-8cc9-47d2-ac95-cb0cba21416b" providerId="ADAL" clId="{5BE05C57-536A-4EA9-B28F-9B4C63B9ABA6}" dt="2025-10-01T13:59:50.497" v="913" actId="478"/>
          <ac:spMkLst>
            <pc:docMk/>
            <pc:sldMk cId="4188772212" sldId="314"/>
            <ac:spMk id="3" creationId="{EDDBD30B-1D2E-CDC5-879F-153AAB1EEB75}"/>
          </ac:spMkLst>
        </pc:spChg>
        <pc:spChg chg="add del mod">
          <ac:chgData name="Heather Adland - BAS" userId="84a2fd87-8cc9-47d2-ac95-cb0cba21416b" providerId="ADAL" clId="{5BE05C57-536A-4EA9-B28F-9B4C63B9ABA6}" dt="2025-10-01T13:57:20.139" v="706" actId="478"/>
          <ac:spMkLst>
            <pc:docMk/>
            <pc:sldMk cId="4188772212" sldId="314"/>
            <ac:spMk id="5" creationId="{70BEA3C7-0944-2F6D-F0C0-C180339474AE}"/>
          </ac:spMkLst>
        </pc:spChg>
        <pc:spChg chg="add mod">
          <ac:chgData name="Heather Adland - BAS" userId="84a2fd87-8cc9-47d2-ac95-cb0cba21416b" providerId="ADAL" clId="{5BE05C57-536A-4EA9-B28F-9B4C63B9ABA6}" dt="2025-10-01T14:01:14.904" v="1027" actId="11"/>
          <ac:spMkLst>
            <pc:docMk/>
            <pc:sldMk cId="4188772212" sldId="314"/>
            <ac:spMk id="6" creationId="{B7A4B577-3932-4CC4-990A-F89EADA7ED13}"/>
          </ac:spMkLst>
        </pc:spChg>
        <pc:spChg chg="add mod">
          <ac:chgData name="Heather Adland - BAS" userId="84a2fd87-8cc9-47d2-ac95-cb0cba21416b" providerId="ADAL" clId="{5BE05C57-536A-4EA9-B28F-9B4C63B9ABA6}" dt="2025-10-01T14:21:44.475" v="1251" actId="2711"/>
          <ac:spMkLst>
            <pc:docMk/>
            <pc:sldMk cId="4188772212" sldId="314"/>
            <ac:spMk id="7" creationId="{CB3572DC-5F31-1256-2BC9-4C93B984EA14}"/>
          </ac:spMkLst>
        </pc:spChg>
        <pc:spChg chg="mod">
          <ac:chgData name="Heather Adland - BAS" userId="84a2fd87-8cc9-47d2-ac95-cb0cba21416b" providerId="ADAL" clId="{5BE05C57-536A-4EA9-B28F-9B4C63B9ABA6}" dt="2025-10-01T13:57:57.565" v="769" actId="20577"/>
          <ac:spMkLst>
            <pc:docMk/>
            <pc:sldMk cId="4188772212" sldId="314"/>
            <ac:spMk id="9" creationId="{CD509ABA-017D-12C6-3EA7-E6ED8473DA8A}"/>
          </ac:spMkLst>
        </pc:spChg>
        <pc:spChg chg="del">
          <ac:chgData name="Heather Adland - BAS" userId="84a2fd87-8cc9-47d2-ac95-cb0cba21416b" providerId="ADAL" clId="{5BE05C57-536A-4EA9-B28F-9B4C63B9ABA6}" dt="2025-10-01T13:57:17.145" v="705" actId="478"/>
          <ac:spMkLst>
            <pc:docMk/>
            <pc:sldMk cId="4188772212" sldId="314"/>
            <ac:spMk id="11" creationId="{91AC6E25-DA4E-03FE-9F83-BBA776E15B21}"/>
          </ac:spMkLst>
        </pc:spChg>
      </pc:sldChg>
      <pc:sldChg chg="addSp modSp add mod">
        <pc:chgData name="Heather Adland - BAS" userId="84a2fd87-8cc9-47d2-ac95-cb0cba21416b" providerId="ADAL" clId="{5BE05C57-536A-4EA9-B28F-9B4C63B9ABA6}" dt="2025-10-01T15:29:04.808" v="1261" actId="1076"/>
        <pc:sldMkLst>
          <pc:docMk/>
          <pc:sldMk cId="3863796940" sldId="315"/>
        </pc:sldMkLst>
        <pc:spChg chg="add mod">
          <ac:chgData name="Heather Adland - BAS" userId="84a2fd87-8cc9-47d2-ac95-cb0cba21416b" providerId="ADAL" clId="{5BE05C57-536A-4EA9-B28F-9B4C63B9ABA6}" dt="2025-10-01T15:29:04.808" v="1261" actId="1076"/>
          <ac:spMkLst>
            <pc:docMk/>
            <pc:sldMk cId="3863796940" sldId="315"/>
            <ac:spMk id="2" creationId="{AB241458-31DF-C8B2-78B9-ECF4C09255DB}"/>
          </ac:spMkLst>
        </pc:spChg>
        <pc:spChg chg="mod">
          <ac:chgData name="Heather Adland - BAS" userId="84a2fd87-8cc9-47d2-ac95-cb0cba21416b" providerId="ADAL" clId="{5BE05C57-536A-4EA9-B28F-9B4C63B9ABA6}" dt="2025-10-01T14:17:56.591" v="1247" actId="1076"/>
          <ac:spMkLst>
            <pc:docMk/>
            <pc:sldMk cId="3863796940" sldId="315"/>
            <ac:spMk id="6" creationId="{FC8F3195-A70C-4539-40B0-8CF7113F2435}"/>
          </ac:spMkLst>
        </pc:spChg>
        <pc:spChg chg="mod">
          <ac:chgData name="Heather Adland - BAS" userId="84a2fd87-8cc9-47d2-ac95-cb0cba21416b" providerId="ADAL" clId="{5BE05C57-536A-4EA9-B28F-9B4C63B9ABA6}" dt="2025-10-01T15:28:56.282" v="1260" actId="14100"/>
          <ac:spMkLst>
            <pc:docMk/>
            <pc:sldMk cId="3863796940" sldId="315"/>
            <ac:spMk id="7" creationId="{41583E21-4DD1-5F00-879A-452794505480}"/>
          </ac:spMkLst>
        </pc:spChg>
      </pc:sldChg>
    </pc:docChg>
  </pc:docChgLst>
  <pc:docChgLst>
    <pc:chgData name="Emily Newton - BAS" userId="S::emiton@bas.ac.uk::a7b8155d-85d5-4b03-ae50-0138723a243e" providerId="AD" clId="Web-{DBA27DF8-E26E-9794-4A76-2B25CC75C2C8}"/>
    <pc:docChg chg="modSld">
      <pc:chgData name="Emily Newton - BAS" userId="S::emiton@bas.ac.uk::a7b8155d-85d5-4b03-ae50-0138723a243e" providerId="AD" clId="Web-{DBA27DF8-E26E-9794-4A76-2B25CC75C2C8}" dt="2025-10-02T16:16:09.131" v="0" actId="1076"/>
      <pc:docMkLst>
        <pc:docMk/>
      </pc:docMkLst>
      <pc:sldChg chg="modSp">
        <pc:chgData name="Emily Newton - BAS" userId="S::emiton@bas.ac.uk::a7b8155d-85d5-4b03-ae50-0138723a243e" providerId="AD" clId="Web-{DBA27DF8-E26E-9794-4A76-2B25CC75C2C8}" dt="2025-10-02T16:16:09.131" v="0" actId="1076"/>
        <pc:sldMkLst>
          <pc:docMk/>
          <pc:sldMk cId="3863796940" sldId="315"/>
        </pc:sldMkLst>
        <pc:spChg chg="mod">
          <ac:chgData name="Emily Newton - BAS" userId="S::emiton@bas.ac.uk::a7b8155d-85d5-4b03-ae50-0138723a243e" providerId="AD" clId="Web-{DBA27DF8-E26E-9794-4A76-2B25CC75C2C8}" dt="2025-10-02T16:16:09.131" v="0" actId="1076"/>
          <ac:spMkLst>
            <pc:docMk/>
            <pc:sldMk cId="3863796940" sldId="315"/>
            <ac:spMk id="6" creationId="{FC8F3195-A70C-4539-40B0-8CF7113F243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8A0961-0E49-4AC0-B747-F40C3957CA9B}" type="doc">
      <dgm:prSet loTypeId="urn:microsoft.com/office/officeart/2005/8/layout/cycle5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CB1CAD71-A55F-469F-8F99-F4BAE78F0B93}">
      <dgm:prSet phldrT="[Text]" phldr="0" custT="1"/>
      <dgm:spPr>
        <a:solidFill>
          <a:srgbClr val="01415B"/>
        </a:solidFill>
        <a:ln>
          <a:solidFill>
            <a:srgbClr val="01415B"/>
          </a:solidFill>
        </a:ln>
      </dgm:spPr>
      <dgm:t>
        <a:bodyPr/>
        <a:lstStyle/>
        <a:p>
          <a:r>
            <a:rPr lang="en-GB" sz="1800" dirty="0">
              <a:solidFill>
                <a:schemeClr val="bg1"/>
              </a:solidFill>
            </a:rPr>
            <a:t>1.Question and</a:t>
          </a:r>
        </a:p>
        <a:p>
          <a:r>
            <a:rPr lang="en-GB" sz="1800" dirty="0">
              <a:solidFill>
                <a:schemeClr val="bg1"/>
              </a:solidFill>
            </a:rPr>
            <a:t>hypothesis</a:t>
          </a:r>
        </a:p>
      </dgm:t>
    </dgm:pt>
    <dgm:pt modelId="{8B43E286-EA82-447B-9B69-92E6A58C7550}" type="parTrans" cxnId="{FC419346-33BD-4007-B52F-37F07EF2C07F}">
      <dgm:prSet/>
      <dgm:spPr/>
      <dgm:t>
        <a:bodyPr/>
        <a:lstStyle/>
        <a:p>
          <a:endParaRPr lang="en-GB" sz="1800"/>
        </a:p>
      </dgm:t>
    </dgm:pt>
    <dgm:pt modelId="{901D32B3-D66F-4438-B1E5-45E9383EEC3B}" type="sibTrans" cxnId="{FC419346-33BD-4007-B52F-37F07EF2C07F}">
      <dgm:prSet/>
      <dgm:spPr/>
      <dgm:t>
        <a:bodyPr/>
        <a:lstStyle/>
        <a:p>
          <a:endParaRPr lang="en-GB" sz="1800"/>
        </a:p>
      </dgm:t>
    </dgm:pt>
    <dgm:pt modelId="{52F3266D-C59E-4D17-8B91-023B59E21C2E}">
      <dgm:prSet phldrT="[Text]" phldr="0" custT="1"/>
      <dgm:spPr>
        <a:solidFill>
          <a:srgbClr val="01415B"/>
        </a:solidFill>
        <a:ln>
          <a:solidFill>
            <a:srgbClr val="01415B"/>
          </a:solidFill>
        </a:ln>
      </dgm:spPr>
      <dgm:t>
        <a:bodyPr/>
        <a:lstStyle/>
        <a:p>
          <a:r>
            <a:rPr lang="en-GB" sz="1800" dirty="0">
              <a:solidFill>
                <a:schemeClr val="bg1"/>
              </a:solidFill>
            </a:rPr>
            <a:t>2. Method (data collection)</a:t>
          </a:r>
        </a:p>
      </dgm:t>
    </dgm:pt>
    <dgm:pt modelId="{7280121C-F590-4112-AFF3-032FA9A0E079}" type="parTrans" cxnId="{9BC208D4-18EF-420F-A3A9-8777D13EA228}">
      <dgm:prSet/>
      <dgm:spPr/>
      <dgm:t>
        <a:bodyPr/>
        <a:lstStyle/>
        <a:p>
          <a:endParaRPr lang="en-GB" sz="1800"/>
        </a:p>
      </dgm:t>
    </dgm:pt>
    <dgm:pt modelId="{EB493F04-E858-43C2-83CF-7244A1086E1A}" type="sibTrans" cxnId="{9BC208D4-18EF-420F-A3A9-8777D13EA228}">
      <dgm:prSet/>
      <dgm:spPr/>
      <dgm:t>
        <a:bodyPr/>
        <a:lstStyle/>
        <a:p>
          <a:endParaRPr lang="en-GB" sz="1800"/>
        </a:p>
      </dgm:t>
    </dgm:pt>
    <dgm:pt modelId="{9CFDAE13-73CA-40B9-A76C-3808BBA98398}">
      <dgm:prSet phldrT="[Text]" phldr="0" custT="1"/>
      <dgm:spPr>
        <a:ln>
          <a:solidFill>
            <a:srgbClr val="01415B"/>
          </a:solidFill>
        </a:ln>
      </dgm:spPr>
      <dgm:t>
        <a:bodyPr/>
        <a:lstStyle/>
        <a:p>
          <a:r>
            <a:rPr lang="en-GB" sz="1800" dirty="0"/>
            <a:t>3. Data presentation</a:t>
          </a:r>
        </a:p>
      </dgm:t>
    </dgm:pt>
    <dgm:pt modelId="{AC73790E-34B5-4F53-B9AA-17F8F7EB579D}" type="parTrans" cxnId="{8F719CBA-8609-49E8-8E25-F250B5078A78}">
      <dgm:prSet/>
      <dgm:spPr/>
      <dgm:t>
        <a:bodyPr/>
        <a:lstStyle/>
        <a:p>
          <a:endParaRPr lang="en-GB" sz="1800"/>
        </a:p>
      </dgm:t>
    </dgm:pt>
    <dgm:pt modelId="{EB0857D4-3C00-4C5E-8C79-815DAB2B38EE}" type="sibTrans" cxnId="{8F719CBA-8609-49E8-8E25-F250B5078A78}">
      <dgm:prSet/>
      <dgm:spPr/>
      <dgm:t>
        <a:bodyPr/>
        <a:lstStyle/>
        <a:p>
          <a:endParaRPr lang="en-GB" sz="1800"/>
        </a:p>
      </dgm:t>
    </dgm:pt>
    <dgm:pt modelId="{0C451459-64AF-4799-8BCA-C4E74F131533}">
      <dgm:prSet phldrT="[Text]" phldr="0" custT="1"/>
      <dgm:spPr>
        <a:ln>
          <a:solidFill>
            <a:srgbClr val="01415B"/>
          </a:solidFill>
        </a:ln>
      </dgm:spPr>
      <dgm:t>
        <a:bodyPr/>
        <a:lstStyle/>
        <a:p>
          <a:r>
            <a:rPr lang="en-GB" sz="1800" dirty="0"/>
            <a:t>4. Analysis and conclusion</a:t>
          </a:r>
        </a:p>
      </dgm:t>
    </dgm:pt>
    <dgm:pt modelId="{B3C30B50-88FF-49FB-A268-0FB02D4504C8}" type="parTrans" cxnId="{193BB47A-201C-4452-8146-3A3EFEF8BC1F}">
      <dgm:prSet/>
      <dgm:spPr/>
      <dgm:t>
        <a:bodyPr/>
        <a:lstStyle/>
        <a:p>
          <a:endParaRPr lang="en-GB" sz="1800"/>
        </a:p>
      </dgm:t>
    </dgm:pt>
    <dgm:pt modelId="{98CEF451-5463-498C-B5E1-E62044FCFA3A}" type="sibTrans" cxnId="{193BB47A-201C-4452-8146-3A3EFEF8BC1F}">
      <dgm:prSet/>
      <dgm:spPr/>
      <dgm:t>
        <a:bodyPr/>
        <a:lstStyle/>
        <a:p>
          <a:endParaRPr lang="en-GB" sz="1800"/>
        </a:p>
      </dgm:t>
    </dgm:pt>
    <dgm:pt modelId="{C898D449-B5C3-4335-A2D3-548EA474C365}">
      <dgm:prSet phldrT="[Text]" phldr="0" custT="1"/>
      <dgm:spPr>
        <a:ln>
          <a:solidFill>
            <a:srgbClr val="01415B"/>
          </a:solidFill>
        </a:ln>
      </dgm:spPr>
      <dgm:t>
        <a:bodyPr/>
        <a:lstStyle/>
        <a:p>
          <a:r>
            <a:rPr lang="en-GB" sz="1800" dirty="0"/>
            <a:t>5.</a:t>
          </a:r>
        </a:p>
        <a:p>
          <a:r>
            <a:rPr lang="en-GB" sz="1800" dirty="0"/>
            <a:t>Evaluation</a:t>
          </a:r>
        </a:p>
      </dgm:t>
    </dgm:pt>
    <dgm:pt modelId="{4CDF7827-8037-4342-9557-7CCAD3D9EC7B}" type="parTrans" cxnId="{0AFDB8F3-EFFB-4B0F-BE4B-16CB08308420}">
      <dgm:prSet/>
      <dgm:spPr/>
      <dgm:t>
        <a:bodyPr/>
        <a:lstStyle/>
        <a:p>
          <a:endParaRPr lang="en-GB" sz="1800"/>
        </a:p>
      </dgm:t>
    </dgm:pt>
    <dgm:pt modelId="{310170CC-12F3-496F-9A6B-9A2BEC6E525C}" type="sibTrans" cxnId="{0AFDB8F3-EFFB-4B0F-BE4B-16CB08308420}">
      <dgm:prSet/>
      <dgm:spPr/>
      <dgm:t>
        <a:bodyPr/>
        <a:lstStyle/>
        <a:p>
          <a:endParaRPr lang="en-GB" sz="1800"/>
        </a:p>
      </dgm:t>
    </dgm:pt>
    <dgm:pt modelId="{759B6BDA-4848-410C-9F80-5D4C64138CFB}" type="pres">
      <dgm:prSet presAssocID="{F28A0961-0E49-4AC0-B747-F40C3957CA9B}" presName="cycle" presStyleCnt="0">
        <dgm:presLayoutVars>
          <dgm:dir/>
          <dgm:resizeHandles val="exact"/>
        </dgm:presLayoutVars>
      </dgm:prSet>
      <dgm:spPr/>
    </dgm:pt>
    <dgm:pt modelId="{229B4556-3E2F-41BE-B0D3-97AEC2A30DC2}" type="pres">
      <dgm:prSet presAssocID="{CB1CAD71-A55F-469F-8F99-F4BAE78F0B93}" presName="node" presStyleLbl="node1" presStyleIdx="0" presStyleCnt="5" custScaleX="104834">
        <dgm:presLayoutVars>
          <dgm:bulletEnabled val="1"/>
        </dgm:presLayoutVars>
      </dgm:prSet>
      <dgm:spPr/>
    </dgm:pt>
    <dgm:pt modelId="{C8ADFDBA-4711-4087-8069-6CF2F72577C1}" type="pres">
      <dgm:prSet presAssocID="{CB1CAD71-A55F-469F-8F99-F4BAE78F0B93}" presName="spNode" presStyleCnt="0"/>
      <dgm:spPr/>
    </dgm:pt>
    <dgm:pt modelId="{74D5E893-DB0A-485A-AA79-9DC9E0EECF43}" type="pres">
      <dgm:prSet presAssocID="{901D32B3-D66F-4438-B1E5-45E9383EEC3B}" presName="sibTrans" presStyleLbl="sibTrans1D1" presStyleIdx="0" presStyleCnt="5"/>
      <dgm:spPr/>
    </dgm:pt>
    <dgm:pt modelId="{149F840B-105B-49C3-9180-6DFB56BEA657}" type="pres">
      <dgm:prSet presAssocID="{52F3266D-C59E-4D17-8B91-023B59E21C2E}" presName="node" presStyleLbl="node1" presStyleIdx="1" presStyleCnt="5">
        <dgm:presLayoutVars>
          <dgm:bulletEnabled val="1"/>
        </dgm:presLayoutVars>
      </dgm:prSet>
      <dgm:spPr/>
    </dgm:pt>
    <dgm:pt modelId="{593A8582-AB3D-469F-95D2-6382F89DA037}" type="pres">
      <dgm:prSet presAssocID="{52F3266D-C59E-4D17-8B91-023B59E21C2E}" presName="spNode" presStyleCnt="0"/>
      <dgm:spPr/>
    </dgm:pt>
    <dgm:pt modelId="{7EDB0106-EE88-4947-B79C-9894A70B5CD9}" type="pres">
      <dgm:prSet presAssocID="{EB493F04-E858-43C2-83CF-7244A1086E1A}" presName="sibTrans" presStyleLbl="sibTrans1D1" presStyleIdx="1" presStyleCnt="5"/>
      <dgm:spPr/>
    </dgm:pt>
    <dgm:pt modelId="{D50AA57A-4D26-4C79-84AE-74FF68ABE25F}" type="pres">
      <dgm:prSet presAssocID="{9CFDAE13-73CA-40B9-A76C-3808BBA98398}" presName="node" presStyleLbl="node1" presStyleIdx="2" presStyleCnt="5" custScaleX="110808" custRadScaleRad="105405" custRadScaleInc="-12738">
        <dgm:presLayoutVars>
          <dgm:bulletEnabled val="1"/>
        </dgm:presLayoutVars>
      </dgm:prSet>
      <dgm:spPr/>
    </dgm:pt>
    <dgm:pt modelId="{2355980E-0402-4BB7-B64E-B3A451087D22}" type="pres">
      <dgm:prSet presAssocID="{9CFDAE13-73CA-40B9-A76C-3808BBA98398}" presName="spNode" presStyleCnt="0"/>
      <dgm:spPr/>
    </dgm:pt>
    <dgm:pt modelId="{0E0B8425-E7D4-4B81-890B-2A2D64EB79DE}" type="pres">
      <dgm:prSet presAssocID="{EB0857D4-3C00-4C5E-8C79-815DAB2B38EE}" presName="sibTrans" presStyleLbl="sibTrans1D1" presStyleIdx="2" presStyleCnt="5"/>
      <dgm:spPr/>
    </dgm:pt>
    <dgm:pt modelId="{25229D63-AAB1-4A07-99C4-DE25EADA749B}" type="pres">
      <dgm:prSet presAssocID="{0C451459-64AF-4799-8BCA-C4E74F131533}" presName="node" presStyleLbl="node1" presStyleIdx="3" presStyleCnt="5">
        <dgm:presLayoutVars>
          <dgm:bulletEnabled val="1"/>
        </dgm:presLayoutVars>
      </dgm:prSet>
      <dgm:spPr/>
    </dgm:pt>
    <dgm:pt modelId="{98ECA151-5C0F-46D4-9E29-C90D6686761C}" type="pres">
      <dgm:prSet presAssocID="{0C451459-64AF-4799-8BCA-C4E74F131533}" presName="spNode" presStyleCnt="0"/>
      <dgm:spPr/>
    </dgm:pt>
    <dgm:pt modelId="{94F06EBE-CC5D-404F-A5A8-50AEDDDB78E5}" type="pres">
      <dgm:prSet presAssocID="{98CEF451-5463-498C-B5E1-E62044FCFA3A}" presName="sibTrans" presStyleLbl="sibTrans1D1" presStyleIdx="3" presStyleCnt="5"/>
      <dgm:spPr/>
    </dgm:pt>
    <dgm:pt modelId="{3DBFB680-D617-445B-8386-281F46D63147}" type="pres">
      <dgm:prSet presAssocID="{C898D449-B5C3-4335-A2D3-548EA474C365}" presName="node" presStyleLbl="node1" presStyleIdx="4" presStyleCnt="5">
        <dgm:presLayoutVars>
          <dgm:bulletEnabled val="1"/>
        </dgm:presLayoutVars>
      </dgm:prSet>
      <dgm:spPr/>
    </dgm:pt>
    <dgm:pt modelId="{708E7D5C-981D-4F8A-9BA3-84498A9E9B93}" type="pres">
      <dgm:prSet presAssocID="{C898D449-B5C3-4335-A2D3-548EA474C365}" presName="spNode" presStyleCnt="0"/>
      <dgm:spPr/>
    </dgm:pt>
    <dgm:pt modelId="{0FAE661B-2D2E-4561-81D5-96E4EFE4EEF9}" type="pres">
      <dgm:prSet presAssocID="{310170CC-12F3-496F-9A6B-9A2BEC6E525C}" presName="sibTrans" presStyleLbl="sibTrans1D1" presStyleIdx="4" presStyleCnt="5"/>
      <dgm:spPr/>
    </dgm:pt>
  </dgm:ptLst>
  <dgm:cxnLst>
    <dgm:cxn modelId="{D9A95F10-52FA-4AAD-B328-3D852DCC05B4}" type="presOf" srcId="{F28A0961-0E49-4AC0-B747-F40C3957CA9B}" destId="{759B6BDA-4848-410C-9F80-5D4C64138CFB}" srcOrd="0" destOrd="0" presId="urn:microsoft.com/office/officeart/2005/8/layout/cycle5"/>
    <dgm:cxn modelId="{EB249D1F-8BE3-4A86-A8B0-4111AB112BC7}" type="presOf" srcId="{0C451459-64AF-4799-8BCA-C4E74F131533}" destId="{25229D63-AAB1-4A07-99C4-DE25EADA749B}" srcOrd="0" destOrd="0" presId="urn:microsoft.com/office/officeart/2005/8/layout/cycle5"/>
    <dgm:cxn modelId="{FC419346-33BD-4007-B52F-37F07EF2C07F}" srcId="{F28A0961-0E49-4AC0-B747-F40C3957CA9B}" destId="{CB1CAD71-A55F-469F-8F99-F4BAE78F0B93}" srcOrd="0" destOrd="0" parTransId="{8B43E286-EA82-447B-9B69-92E6A58C7550}" sibTransId="{901D32B3-D66F-4438-B1E5-45E9383EEC3B}"/>
    <dgm:cxn modelId="{F5F22568-DA88-49EC-81E6-C949EEDADDBF}" type="presOf" srcId="{901D32B3-D66F-4438-B1E5-45E9383EEC3B}" destId="{74D5E893-DB0A-485A-AA79-9DC9E0EECF43}" srcOrd="0" destOrd="0" presId="urn:microsoft.com/office/officeart/2005/8/layout/cycle5"/>
    <dgm:cxn modelId="{9D470A4F-CCDA-47DD-B18E-B62E6D52C6F8}" type="presOf" srcId="{98CEF451-5463-498C-B5E1-E62044FCFA3A}" destId="{94F06EBE-CC5D-404F-A5A8-50AEDDDB78E5}" srcOrd="0" destOrd="0" presId="urn:microsoft.com/office/officeart/2005/8/layout/cycle5"/>
    <dgm:cxn modelId="{193BB47A-201C-4452-8146-3A3EFEF8BC1F}" srcId="{F28A0961-0E49-4AC0-B747-F40C3957CA9B}" destId="{0C451459-64AF-4799-8BCA-C4E74F131533}" srcOrd="3" destOrd="0" parTransId="{B3C30B50-88FF-49FB-A268-0FB02D4504C8}" sibTransId="{98CEF451-5463-498C-B5E1-E62044FCFA3A}"/>
    <dgm:cxn modelId="{3C348D87-D18D-4C8F-9B3A-4703D3908B8A}" type="presOf" srcId="{52F3266D-C59E-4D17-8B91-023B59E21C2E}" destId="{149F840B-105B-49C3-9180-6DFB56BEA657}" srcOrd="0" destOrd="0" presId="urn:microsoft.com/office/officeart/2005/8/layout/cycle5"/>
    <dgm:cxn modelId="{77A2FB97-81FB-47E7-B24B-D6E6E73FBCC6}" type="presOf" srcId="{310170CC-12F3-496F-9A6B-9A2BEC6E525C}" destId="{0FAE661B-2D2E-4561-81D5-96E4EFE4EEF9}" srcOrd="0" destOrd="0" presId="urn:microsoft.com/office/officeart/2005/8/layout/cycle5"/>
    <dgm:cxn modelId="{598586AB-4304-4C33-8ACA-75DAD4049D55}" type="presOf" srcId="{EB0857D4-3C00-4C5E-8C79-815DAB2B38EE}" destId="{0E0B8425-E7D4-4B81-890B-2A2D64EB79DE}" srcOrd="0" destOrd="0" presId="urn:microsoft.com/office/officeart/2005/8/layout/cycle5"/>
    <dgm:cxn modelId="{3760A4B6-D57E-4CEF-BF04-F18B73365047}" type="presOf" srcId="{CB1CAD71-A55F-469F-8F99-F4BAE78F0B93}" destId="{229B4556-3E2F-41BE-B0D3-97AEC2A30DC2}" srcOrd="0" destOrd="0" presId="urn:microsoft.com/office/officeart/2005/8/layout/cycle5"/>
    <dgm:cxn modelId="{8F719CBA-8609-49E8-8E25-F250B5078A78}" srcId="{F28A0961-0E49-4AC0-B747-F40C3957CA9B}" destId="{9CFDAE13-73CA-40B9-A76C-3808BBA98398}" srcOrd="2" destOrd="0" parTransId="{AC73790E-34B5-4F53-B9AA-17F8F7EB579D}" sibTransId="{EB0857D4-3C00-4C5E-8C79-815DAB2B38EE}"/>
    <dgm:cxn modelId="{311BDECD-787E-4A24-BBBB-A01BCE6D3645}" type="presOf" srcId="{9CFDAE13-73CA-40B9-A76C-3808BBA98398}" destId="{D50AA57A-4D26-4C79-84AE-74FF68ABE25F}" srcOrd="0" destOrd="0" presId="urn:microsoft.com/office/officeart/2005/8/layout/cycle5"/>
    <dgm:cxn modelId="{9BC208D4-18EF-420F-A3A9-8777D13EA228}" srcId="{F28A0961-0E49-4AC0-B747-F40C3957CA9B}" destId="{52F3266D-C59E-4D17-8B91-023B59E21C2E}" srcOrd="1" destOrd="0" parTransId="{7280121C-F590-4112-AFF3-032FA9A0E079}" sibTransId="{EB493F04-E858-43C2-83CF-7244A1086E1A}"/>
    <dgm:cxn modelId="{0AFDB8F3-EFFB-4B0F-BE4B-16CB08308420}" srcId="{F28A0961-0E49-4AC0-B747-F40C3957CA9B}" destId="{C898D449-B5C3-4335-A2D3-548EA474C365}" srcOrd="4" destOrd="0" parTransId="{4CDF7827-8037-4342-9557-7CCAD3D9EC7B}" sibTransId="{310170CC-12F3-496F-9A6B-9A2BEC6E525C}"/>
    <dgm:cxn modelId="{E37499F8-F9CA-4127-A4B7-8E28075D11DE}" type="presOf" srcId="{C898D449-B5C3-4335-A2D3-548EA474C365}" destId="{3DBFB680-D617-445B-8386-281F46D63147}" srcOrd="0" destOrd="0" presId="urn:microsoft.com/office/officeart/2005/8/layout/cycle5"/>
    <dgm:cxn modelId="{2A49BAFB-9DC8-49C7-A0F2-CE3E998ECAF5}" type="presOf" srcId="{EB493F04-E858-43C2-83CF-7244A1086E1A}" destId="{7EDB0106-EE88-4947-B79C-9894A70B5CD9}" srcOrd="0" destOrd="0" presId="urn:microsoft.com/office/officeart/2005/8/layout/cycle5"/>
    <dgm:cxn modelId="{1D88B558-2089-4F00-9945-DCD32A20B315}" type="presParOf" srcId="{759B6BDA-4848-410C-9F80-5D4C64138CFB}" destId="{229B4556-3E2F-41BE-B0D3-97AEC2A30DC2}" srcOrd="0" destOrd="0" presId="urn:microsoft.com/office/officeart/2005/8/layout/cycle5"/>
    <dgm:cxn modelId="{5A08C78F-4768-4EEA-A97E-C5150FD0EEE2}" type="presParOf" srcId="{759B6BDA-4848-410C-9F80-5D4C64138CFB}" destId="{C8ADFDBA-4711-4087-8069-6CF2F72577C1}" srcOrd="1" destOrd="0" presId="urn:microsoft.com/office/officeart/2005/8/layout/cycle5"/>
    <dgm:cxn modelId="{797A7D5E-77FB-4AE3-B5E8-B762999BD922}" type="presParOf" srcId="{759B6BDA-4848-410C-9F80-5D4C64138CFB}" destId="{74D5E893-DB0A-485A-AA79-9DC9E0EECF43}" srcOrd="2" destOrd="0" presId="urn:microsoft.com/office/officeart/2005/8/layout/cycle5"/>
    <dgm:cxn modelId="{F7237B5E-952C-43A8-A8A2-6E8CC8689DFC}" type="presParOf" srcId="{759B6BDA-4848-410C-9F80-5D4C64138CFB}" destId="{149F840B-105B-49C3-9180-6DFB56BEA657}" srcOrd="3" destOrd="0" presId="urn:microsoft.com/office/officeart/2005/8/layout/cycle5"/>
    <dgm:cxn modelId="{24D2731A-2866-42D4-95F8-0BFD67B47263}" type="presParOf" srcId="{759B6BDA-4848-410C-9F80-5D4C64138CFB}" destId="{593A8582-AB3D-469F-95D2-6382F89DA037}" srcOrd="4" destOrd="0" presId="urn:microsoft.com/office/officeart/2005/8/layout/cycle5"/>
    <dgm:cxn modelId="{41FC3D69-94B8-44DB-A302-F58B1B2BD423}" type="presParOf" srcId="{759B6BDA-4848-410C-9F80-5D4C64138CFB}" destId="{7EDB0106-EE88-4947-B79C-9894A70B5CD9}" srcOrd="5" destOrd="0" presId="urn:microsoft.com/office/officeart/2005/8/layout/cycle5"/>
    <dgm:cxn modelId="{4EE8FFE3-35CD-47B0-9664-CC698E7899B4}" type="presParOf" srcId="{759B6BDA-4848-410C-9F80-5D4C64138CFB}" destId="{D50AA57A-4D26-4C79-84AE-74FF68ABE25F}" srcOrd="6" destOrd="0" presId="urn:microsoft.com/office/officeart/2005/8/layout/cycle5"/>
    <dgm:cxn modelId="{2FECDBE4-693B-44FD-BAE8-1737BD548D75}" type="presParOf" srcId="{759B6BDA-4848-410C-9F80-5D4C64138CFB}" destId="{2355980E-0402-4BB7-B64E-B3A451087D22}" srcOrd="7" destOrd="0" presId="urn:microsoft.com/office/officeart/2005/8/layout/cycle5"/>
    <dgm:cxn modelId="{C907BB8C-C203-4DB4-8986-46A5EBB0D56C}" type="presParOf" srcId="{759B6BDA-4848-410C-9F80-5D4C64138CFB}" destId="{0E0B8425-E7D4-4B81-890B-2A2D64EB79DE}" srcOrd="8" destOrd="0" presId="urn:microsoft.com/office/officeart/2005/8/layout/cycle5"/>
    <dgm:cxn modelId="{D3FBFAEE-A0AD-4B69-8270-48A6FFB61E94}" type="presParOf" srcId="{759B6BDA-4848-410C-9F80-5D4C64138CFB}" destId="{25229D63-AAB1-4A07-99C4-DE25EADA749B}" srcOrd="9" destOrd="0" presId="urn:microsoft.com/office/officeart/2005/8/layout/cycle5"/>
    <dgm:cxn modelId="{935896AE-32B0-4CDD-9C1F-7645D337ECBC}" type="presParOf" srcId="{759B6BDA-4848-410C-9F80-5D4C64138CFB}" destId="{98ECA151-5C0F-46D4-9E29-C90D6686761C}" srcOrd="10" destOrd="0" presId="urn:microsoft.com/office/officeart/2005/8/layout/cycle5"/>
    <dgm:cxn modelId="{FF54EAE2-4E67-4510-B11A-479F14BBEDDC}" type="presParOf" srcId="{759B6BDA-4848-410C-9F80-5D4C64138CFB}" destId="{94F06EBE-CC5D-404F-A5A8-50AEDDDB78E5}" srcOrd="11" destOrd="0" presId="urn:microsoft.com/office/officeart/2005/8/layout/cycle5"/>
    <dgm:cxn modelId="{A7FB7336-8E31-4BE1-AADB-D1232920D99C}" type="presParOf" srcId="{759B6BDA-4848-410C-9F80-5D4C64138CFB}" destId="{3DBFB680-D617-445B-8386-281F46D63147}" srcOrd="12" destOrd="0" presId="urn:microsoft.com/office/officeart/2005/8/layout/cycle5"/>
    <dgm:cxn modelId="{FF87BF3B-0759-4E34-AE71-C57D406E053F}" type="presParOf" srcId="{759B6BDA-4848-410C-9F80-5D4C64138CFB}" destId="{708E7D5C-981D-4F8A-9BA3-84498A9E9B93}" srcOrd="13" destOrd="0" presId="urn:microsoft.com/office/officeart/2005/8/layout/cycle5"/>
    <dgm:cxn modelId="{E075775B-7BBB-4F63-8D8A-8847ABB38DD5}" type="presParOf" srcId="{759B6BDA-4848-410C-9F80-5D4C64138CFB}" destId="{0FAE661B-2D2E-4561-81D5-96E4EFE4EEF9}" srcOrd="14" destOrd="0" presId="urn:microsoft.com/office/officeart/2005/8/layout/cycle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9B4556-3E2F-41BE-B0D3-97AEC2A30DC2}">
      <dsp:nvSpPr>
        <dsp:cNvPr id="0" name=""/>
        <dsp:cNvSpPr/>
      </dsp:nvSpPr>
      <dsp:spPr>
        <a:xfrm>
          <a:off x="3098305" y="777"/>
          <a:ext cx="1438196" cy="891721"/>
        </a:xfrm>
        <a:prstGeom prst="roundRect">
          <a:avLst/>
        </a:prstGeom>
        <a:solidFill>
          <a:srgbClr val="01415B"/>
        </a:solidFill>
        <a:ln w="19050" cap="flat" cmpd="sng" algn="ctr">
          <a:solidFill>
            <a:srgbClr val="01415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bg1"/>
              </a:solidFill>
            </a:rPr>
            <a:t>1.Question and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bg1"/>
              </a:solidFill>
            </a:rPr>
            <a:t>hypothesis</a:t>
          </a:r>
        </a:p>
      </dsp:txBody>
      <dsp:txXfrm>
        <a:off x="3141835" y="44307"/>
        <a:ext cx="1351136" cy="804661"/>
      </dsp:txXfrm>
    </dsp:sp>
    <dsp:sp modelId="{74D5E893-DB0A-485A-AA79-9DC9E0EECF43}">
      <dsp:nvSpPr>
        <dsp:cNvPr id="0" name=""/>
        <dsp:cNvSpPr/>
      </dsp:nvSpPr>
      <dsp:spPr>
        <a:xfrm>
          <a:off x="2035936" y="446638"/>
          <a:ext cx="3562934" cy="3562934"/>
        </a:xfrm>
        <a:custGeom>
          <a:avLst/>
          <a:gdLst/>
          <a:ahLst/>
          <a:cxnLst/>
          <a:rect l="0" t="0" r="0" b="0"/>
          <a:pathLst>
            <a:path>
              <a:moveTo>
                <a:pt x="2676499" y="241161"/>
              </a:moveTo>
              <a:arcTo wR="1781467" hR="1781467" stAng="18009587" swAng="1168817"/>
            </a:path>
          </a:pathLst>
        </a:custGeom>
        <a:noFill/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9F840B-105B-49C3-9180-6DFB56BEA657}">
      <dsp:nvSpPr>
        <dsp:cNvPr id="0" name=""/>
        <dsp:cNvSpPr/>
      </dsp:nvSpPr>
      <dsp:spPr>
        <a:xfrm>
          <a:off x="4825740" y="1231741"/>
          <a:ext cx="1371879" cy="891721"/>
        </a:xfrm>
        <a:prstGeom prst="roundRect">
          <a:avLst/>
        </a:prstGeom>
        <a:solidFill>
          <a:srgbClr val="01415B"/>
        </a:solidFill>
        <a:ln w="19050" cap="flat" cmpd="sng" algn="ctr">
          <a:solidFill>
            <a:srgbClr val="01415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bg1"/>
              </a:solidFill>
            </a:rPr>
            <a:t>2. Method (data collection)</a:t>
          </a:r>
        </a:p>
      </dsp:txBody>
      <dsp:txXfrm>
        <a:off x="4869270" y="1275271"/>
        <a:ext cx="1284819" cy="804661"/>
      </dsp:txXfrm>
    </dsp:sp>
    <dsp:sp modelId="{7EDB0106-EE88-4947-B79C-9894A70B5CD9}">
      <dsp:nvSpPr>
        <dsp:cNvPr id="0" name=""/>
        <dsp:cNvSpPr/>
      </dsp:nvSpPr>
      <dsp:spPr>
        <a:xfrm>
          <a:off x="2052731" y="607330"/>
          <a:ext cx="3562934" cy="3562934"/>
        </a:xfrm>
        <a:custGeom>
          <a:avLst/>
          <a:gdLst/>
          <a:ahLst/>
          <a:cxnLst/>
          <a:rect l="0" t="0" r="0" b="0"/>
          <a:pathLst>
            <a:path>
              <a:moveTo>
                <a:pt x="3562496" y="1741965"/>
              </a:moveTo>
              <a:arcTo wR="1781467" hR="1781467" stAng="21523767" swAng="1351859"/>
            </a:path>
          </a:pathLst>
        </a:custGeom>
        <a:noFill/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0AA57A-4D26-4C79-84AE-74FF68ABE25F}">
      <dsp:nvSpPr>
        <dsp:cNvPr id="0" name=""/>
        <dsp:cNvSpPr/>
      </dsp:nvSpPr>
      <dsp:spPr>
        <a:xfrm>
          <a:off x="4240491" y="3240356"/>
          <a:ext cx="1520152" cy="89172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01415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3. Data presentation</a:t>
          </a:r>
        </a:p>
      </dsp:txBody>
      <dsp:txXfrm>
        <a:off x="4284021" y="3283886"/>
        <a:ext cx="1433092" cy="804661"/>
      </dsp:txXfrm>
    </dsp:sp>
    <dsp:sp modelId="{0E0B8425-E7D4-4B81-890B-2A2D64EB79DE}">
      <dsp:nvSpPr>
        <dsp:cNvPr id="0" name=""/>
        <dsp:cNvSpPr/>
      </dsp:nvSpPr>
      <dsp:spPr>
        <a:xfrm>
          <a:off x="2254082" y="506469"/>
          <a:ext cx="3562934" cy="3562934"/>
        </a:xfrm>
        <a:custGeom>
          <a:avLst/>
          <a:gdLst/>
          <a:ahLst/>
          <a:cxnLst/>
          <a:rect l="0" t="0" r="0" b="0"/>
          <a:pathLst>
            <a:path>
              <a:moveTo>
                <a:pt x="1829086" y="3562297"/>
              </a:moveTo>
              <a:arcTo wR="1781467" hR="1781467" stAng="5308097" swAng="926092"/>
            </a:path>
          </a:pathLst>
        </a:custGeom>
        <a:noFill/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229D63-AAB1-4A07-99C4-DE25EADA749B}">
      <dsp:nvSpPr>
        <dsp:cNvPr id="0" name=""/>
        <dsp:cNvSpPr/>
      </dsp:nvSpPr>
      <dsp:spPr>
        <a:xfrm>
          <a:off x="2084344" y="3223482"/>
          <a:ext cx="1371879" cy="89172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01415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4. Analysis and conclusion</a:t>
          </a:r>
        </a:p>
      </dsp:txBody>
      <dsp:txXfrm>
        <a:off x="2127874" y="3267012"/>
        <a:ext cx="1284819" cy="804661"/>
      </dsp:txXfrm>
    </dsp:sp>
    <dsp:sp modelId="{94F06EBE-CC5D-404F-A5A8-50AEDDDB78E5}">
      <dsp:nvSpPr>
        <dsp:cNvPr id="0" name=""/>
        <dsp:cNvSpPr/>
      </dsp:nvSpPr>
      <dsp:spPr>
        <a:xfrm>
          <a:off x="2035936" y="446638"/>
          <a:ext cx="3562934" cy="3562934"/>
        </a:xfrm>
        <a:custGeom>
          <a:avLst/>
          <a:gdLst/>
          <a:ahLst/>
          <a:cxnLst/>
          <a:rect l="0" t="0" r="0" b="0"/>
          <a:pathLst>
            <a:path>
              <a:moveTo>
                <a:pt x="189018" y="2580049"/>
              </a:moveTo>
              <a:arcTo wR="1781467" hR="1781467" stAng="9202028" swAng="1359872"/>
            </a:path>
          </a:pathLst>
        </a:custGeom>
        <a:noFill/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BFB680-D617-445B-8386-281F46D63147}">
      <dsp:nvSpPr>
        <dsp:cNvPr id="0" name=""/>
        <dsp:cNvSpPr/>
      </dsp:nvSpPr>
      <dsp:spPr>
        <a:xfrm>
          <a:off x="1437188" y="1231741"/>
          <a:ext cx="1371879" cy="89172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01415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5.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Evaluation</a:t>
          </a:r>
        </a:p>
      </dsp:txBody>
      <dsp:txXfrm>
        <a:off x="1480718" y="1275271"/>
        <a:ext cx="1284819" cy="804661"/>
      </dsp:txXfrm>
    </dsp:sp>
    <dsp:sp modelId="{0FAE661B-2D2E-4561-81D5-96E4EFE4EEF9}">
      <dsp:nvSpPr>
        <dsp:cNvPr id="0" name=""/>
        <dsp:cNvSpPr/>
      </dsp:nvSpPr>
      <dsp:spPr>
        <a:xfrm>
          <a:off x="2035936" y="446638"/>
          <a:ext cx="3562934" cy="3562934"/>
        </a:xfrm>
        <a:custGeom>
          <a:avLst/>
          <a:gdLst/>
          <a:ahLst/>
          <a:cxnLst/>
          <a:rect l="0" t="0" r="0" b="0"/>
          <a:pathLst>
            <a:path>
              <a:moveTo>
                <a:pt x="424004" y="627812"/>
              </a:moveTo>
              <a:arcTo wR="1781467" hR="1781467" stAng="13221596" swAng="1168817"/>
            </a:path>
          </a:pathLst>
        </a:custGeom>
        <a:noFill/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C88C8-0051-024A-9F1F-957DF32B9714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90A31-A1D9-7B40-B035-D732D05F7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34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84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47F6C-9309-452C-8D8E-14D2A0048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B96654-7A21-DC23-3C64-034E064816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7EB206-B488-7195-DD80-C2F40D7BEF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C6F442-4921-28DE-0AB4-8D9CAD13F2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411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A9473-3B44-57C8-8CF6-C2107E74C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5745B6-E497-D8A9-E0E3-5DA0053E1A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685E8B-84F5-88DA-D050-86C0905F86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A08754-7170-20FF-A7AB-6F8B6C390C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983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C2527-1007-3531-5992-A6F2A757B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1A4A1-7AAF-C53B-B09D-EEB0850C30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07FD7A-18F4-B89C-E998-B9CCD43FC5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F40090-372E-E38F-976D-C9BD931B1E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740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7201E0-B2AF-DAAE-AB5A-7C49695CC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66D55F-3DA3-B733-B3BB-7EEE6178A8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D00800-830E-3CDC-E126-459E6F68CC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7A7C17-C29D-5EEC-43C0-4458DF606A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18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77898-9C2C-23B5-D174-7A5DBFB723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506280-2C5B-B07F-1A4A-3C4B4964EA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0E506E-9E15-DF24-D5D4-3CBE5CB3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A8409-23C9-6DA4-05E4-D5B88DD7D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B823A-A6FD-95F4-04DB-C0A6246BD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59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FC231-EB58-035E-EABE-5A194EC0A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60B68F-F182-BBC3-4B8E-CF7E5AB45F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2FB19-1BDC-C24F-B9DA-2CC625E45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910B7-3091-52FB-B56B-91E0CB50E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196C92-3FDF-DBE2-01AD-F651F0512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80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B807D8-2544-633B-758E-CEA71339E5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2C90E9-879A-5E1C-2334-ADD21586C8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68450-C6DC-0CFE-615B-C4ECD7429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C0228-D6A1-1FC4-C903-98B6BB58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2881F-5EA9-12E2-6F8F-99841B091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395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42166-DDB2-0629-55BD-E4CB40A5B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6AF7A-F7D0-2C9A-7B83-78039D039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D972DF-7F7D-7548-FDDC-CD0258167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EE6C9-0E7A-D7CB-67B0-B0EF595A1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30E897-4622-784D-62B5-AE8567C42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785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5BE74-6E46-39EC-8E03-773398D2C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5C4165-4022-0788-6132-F58A3564F6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E2A185-8D06-563B-7AF8-4D1740C86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06C5A-EA40-876A-44A8-E6FD5BAE2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AB613-7F5D-177D-447E-EBA1BE59C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94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DFEC2-1037-0538-1755-7554E2AC2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CEBB9-2D74-5E75-2205-51860C2BE2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2C5640-47AC-2AF3-D949-47F77A15B3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E9A707-9C3B-5DFD-FC15-ABBF217E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E0D02-7E0F-F360-434D-2F2220BF6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829EED-0D3D-4761-3D3B-8BEED65C3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317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7632-2168-75DD-4A2D-52B1CAE31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63509E-BD87-9C16-9921-24D97799AC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15D90B-B954-C3A6-7EFC-FA38DA77CB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C41DE7-D797-D54A-0CD8-E4540FF47B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9B0407-BAFA-C2B6-AE08-D19BCA1D12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A02946-0CA3-0D07-5501-EDE6F4204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0C7A89-4DD1-C8C1-6310-152FBA913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F51CC2-D899-1D46-83F6-010E93661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866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3829C-C0E5-AC60-175C-E72D6768E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A95782-719D-A4FF-BE4A-C6B176CB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1D3223-C69D-DE47-DE77-948CEE754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0EDBCC-259F-C2B6-83D2-B6ED9E3DF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284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463540-6204-A77F-7CE3-CEE34C714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119D12-51BD-508F-4826-8860BE50E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7AD17E-8341-EE56-9E50-FF598400F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195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78DF2-901E-61FD-9C5F-CFC1081CA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24467-ED2B-5859-0C41-BAC2D6D21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5524FC-F5FA-F87D-8650-1FF0D7DED0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C01DD1-1664-93F5-E947-10A6B6A38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CC6732-074C-D4A0-BD29-A3AE65E4C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6B19C-3538-DDA9-7B96-E414DA069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252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73098-897D-D77A-58E8-7AB79315E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BC5B6C-A2FD-0614-30CB-B62C363061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FD64B8-35D4-FD2C-96B9-0AD5EFC717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35E06-6BA3-4B3C-C97B-489690505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CDD9C7-0A3E-6187-0F73-53D78A84D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2AF1A6-03C8-6702-8DA9-4816B4784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05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4000" b="-6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5EB2C7-B4EB-946B-21E8-1D1A811B0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F406EC-12BE-0FBE-DDA1-E584A202B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6B3516-434D-7711-793B-CAC98C60AC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4CFF17-9B18-864B-97A1-5A0C991244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E4C4C9-B2B7-5DD7-29C6-F675014AAA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5A0BD0-DA3F-344F-7583-3179E7F75D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024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grey surface&#10;&#10;AI-generated content may be incorrect.">
            <a:extLst>
              <a:ext uri="{FF2B5EF4-FFF2-40B4-BE49-F238E27FC236}">
                <a16:creationId xmlns:a16="http://schemas.microsoft.com/office/drawing/2014/main" id="{9FB9CBC1-A344-297C-2844-E54D89FA97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25936" t="14324" r="16275"/>
          <a:stretch>
            <a:fillRect/>
          </a:stretch>
        </p:blipFill>
        <p:spPr>
          <a:xfrm rot="5400000">
            <a:off x="2666999" y="-2667003"/>
            <a:ext cx="6858003" cy="12192002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08B6CD71-32CD-D228-319A-3D1D33DA075B}"/>
              </a:ext>
            </a:extLst>
          </p:cNvPr>
          <p:cNvSpPr>
            <a:spLocks noChangeAspect="1"/>
          </p:cNvSpPr>
          <p:nvPr/>
        </p:nvSpPr>
        <p:spPr>
          <a:xfrm>
            <a:off x="9791768" y="4341731"/>
            <a:ext cx="2185709" cy="2184999"/>
          </a:xfrm>
          <a:prstGeom prst="ellipse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CF0844-D272-F1F7-69EA-A76F121F8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6836" y="1470635"/>
            <a:ext cx="9144000" cy="2387600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005883"/>
                </a:solidFill>
                <a:cs typeface="Arial" panose="020B0604020202020204" pitchFamily="34" charset="0"/>
              </a:rPr>
              <a:t>Fieldwork in extreme environments</a:t>
            </a:r>
            <a:endParaRPr lang="en-US" sz="4400" dirty="0">
              <a:solidFill>
                <a:srgbClr val="005883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2A0ED-D513-4C02-7656-C28FAECA6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16" y="250820"/>
            <a:ext cx="3830977" cy="85619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D3C148C-59CF-9FCD-48A1-A4ECF341B429}"/>
              </a:ext>
            </a:extLst>
          </p:cNvPr>
          <p:cNvSpPr/>
          <p:nvPr/>
        </p:nvSpPr>
        <p:spPr>
          <a:xfrm>
            <a:off x="0" y="1315946"/>
            <a:ext cx="3414713" cy="542925"/>
          </a:xfrm>
          <a:prstGeom prst="rect">
            <a:avLst/>
          </a:prstGeom>
          <a:solidFill>
            <a:srgbClr val="0058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4EAD8B-7DBB-C3E1-C12F-96AC134FA87C}"/>
              </a:ext>
            </a:extLst>
          </p:cNvPr>
          <p:cNvSpPr txBox="1">
            <a:spLocks/>
          </p:cNvSpPr>
          <p:nvPr/>
        </p:nvSpPr>
        <p:spPr>
          <a:xfrm>
            <a:off x="756508" y="1347312"/>
            <a:ext cx="1901698" cy="734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600" b="1" dirty="0">
                <a:solidFill>
                  <a:schemeClr val="bg1"/>
                </a:solidFill>
              </a:rPr>
              <a:t>Lesson 2</a:t>
            </a:r>
            <a:endParaRPr lang="en-US" dirty="0"/>
          </a:p>
        </p:txBody>
      </p:sp>
      <p:pic>
        <p:nvPicPr>
          <p:cNvPr id="15" name="Picture 14" descr="A penguin and a baby penguin standing on snow&#10;&#10;AI-generated content may be incorrect.">
            <a:extLst>
              <a:ext uri="{FF2B5EF4-FFF2-40B4-BE49-F238E27FC236}">
                <a16:creationId xmlns:a16="http://schemas.microsoft.com/office/drawing/2014/main" id="{447A9CE1-7D33-C377-E278-231112BF89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8794" y="3471858"/>
            <a:ext cx="2504085" cy="3757602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6350262F-3605-781D-6D68-37D1E4E28C3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3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63177" y="302138"/>
            <a:ext cx="2185709" cy="1554874"/>
          </a:xfrm>
          <a:prstGeom prst="rect">
            <a:avLst/>
          </a:prstGeom>
        </p:spPr>
      </p:pic>
      <p:pic>
        <p:nvPicPr>
          <p:cNvPr id="22" name="Picture 21" descr="A whale tail in the water&#10;&#10;AI-generated content may be incorrect.">
            <a:extLst>
              <a:ext uri="{FF2B5EF4-FFF2-40B4-BE49-F238E27FC236}">
                <a16:creationId xmlns:a16="http://schemas.microsoft.com/office/drawing/2014/main" id="{36C25710-EB52-1D0A-41B1-503B71877F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287" y="4698183"/>
            <a:ext cx="2117795" cy="183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89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0B58803-3C48-E87B-4836-B165525733F2}"/>
              </a:ext>
            </a:extLst>
          </p:cNvPr>
          <p:cNvSpPr/>
          <p:nvPr/>
        </p:nvSpPr>
        <p:spPr>
          <a:xfrm>
            <a:off x="0" y="1752663"/>
            <a:ext cx="3414713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F88F21-B60C-5727-A19D-200F6CB97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 dirty="0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Investigation in Antarctica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0A7A7F-000E-D95A-8366-74B395566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>
                <a:solidFill>
                  <a:schemeClr val="bg1"/>
                </a:solidFill>
              </a:rPr>
              <a:t>Learning Goals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5E0EC8-7449-CDA8-4CCC-4ACBFFCD4BBE}"/>
              </a:ext>
            </a:extLst>
          </p:cNvPr>
          <p:cNvSpPr txBox="1"/>
          <p:nvPr/>
        </p:nvSpPr>
        <p:spPr>
          <a:xfrm>
            <a:off x="474971" y="2637608"/>
            <a:ext cx="519716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base">
              <a:spcAft>
                <a:spcPts val="1200"/>
              </a:spcAft>
              <a:buFont typeface="+mj-lt"/>
              <a:buAutoNum type="arabicPeriod"/>
            </a:pPr>
            <a:r>
              <a:rPr lang="en-GB" sz="2200" dirty="0"/>
              <a:t>Work through a fieldwork enquiry cycle to plan a piece of virtual fieldwork. </a:t>
            </a:r>
            <a:r>
              <a:rPr lang="en-US" sz="2200" dirty="0"/>
              <a:t>​</a:t>
            </a:r>
          </a:p>
          <a:p>
            <a:pPr marL="457200" indent="-457200" fontAlgn="base">
              <a:spcAft>
                <a:spcPts val="1200"/>
              </a:spcAft>
              <a:buFont typeface="+mj-lt"/>
              <a:buAutoNum type="arabicPeriod"/>
            </a:pPr>
            <a:r>
              <a:rPr lang="en-GB" sz="2200" dirty="0"/>
              <a:t>To build confidence in using interactive map software.</a:t>
            </a:r>
            <a:endParaRPr lang="en-US" sz="2200" dirty="0"/>
          </a:p>
          <a:p>
            <a:pPr marL="457200" indent="-45720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323954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46B6B-522C-F0C3-B730-817CC7447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6DBF86C-65B2-77E1-AC71-B8F2FB93A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5883"/>
                </a:solidFill>
                <a:latin typeface="+mn-lt"/>
                <a:cs typeface="Arial" panose="020B0604020202020204" pitchFamily="34" charset="0"/>
              </a:rPr>
              <a:t>Fieldwork in extreme environments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0068115-8FCF-F6CF-009A-E1DEBC97B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407" y="1815095"/>
            <a:ext cx="9919834" cy="3370683"/>
          </a:xfrm>
        </p:spPr>
        <p:txBody>
          <a:bodyPr>
            <a:noAutofit/>
          </a:bodyPr>
          <a:lstStyle/>
          <a:p>
            <a:pPr fontAlgn="base"/>
            <a:r>
              <a:rPr lang="en-US" sz="2600" b="1" dirty="0">
                <a:solidFill>
                  <a:schemeClr val="bg1"/>
                </a:solidFill>
              </a:rPr>
              <a:t>Discussion</a:t>
            </a:r>
          </a:p>
          <a:p>
            <a:pPr fontAlgn="base"/>
            <a:r>
              <a:rPr lang="en-GB" dirty="0"/>
              <a:t>Extreme environments such as Antarctica are fascinating places with many opportunities to conduct fieldwork. </a:t>
            </a:r>
            <a:r>
              <a:rPr lang="en-US" dirty="0"/>
              <a:t>​</a:t>
            </a:r>
          </a:p>
          <a:p>
            <a:pPr fontAlgn="base"/>
            <a:r>
              <a:rPr lang="en-GB" dirty="0"/>
              <a:t>However, the things that make them extreme means that not many people can investigate them in person. ​</a:t>
            </a:r>
          </a:p>
          <a:p>
            <a:pPr fontAlgn="base"/>
            <a:r>
              <a:rPr lang="en-GB" dirty="0"/>
              <a:t>Therefore, we are going to plan a </a:t>
            </a:r>
            <a:r>
              <a:rPr lang="en-GB" i="1" dirty="0"/>
              <a:t>virtual</a:t>
            </a:r>
            <a:r>
              <a:rPr lang="en-GB" dirty="0"/>
              <a:t> investigation. </a:t>
            </a:r>
            <a:endParaRPr lang="en-US" dirty="0"/>
          </a:p>
          <a:p>
            <a:pPr fontAlgn="base"/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6EB4EA-D5BE-7FD2-9DF9-318B0DC7AC48}"/>
              </a:ext>
            </a:extLst>
          </p:cNvPr>
          <p:cNvSpPr txBox="1"/>
          <p:nvPr/>
        </p:nvSpPr>
        <p:spPr>
          <a:xfrm>
            <a:off x="1194747" y="5101722"/>
            <a:ext cx="3786188" cy="1200329"/>
          </a:xfrm>
          <a:custGeom>
            <a:avLst/>
            <a:gdLst>
              <a:gd name="connsiteX0" fmla="*/ 0 w 3786188"/>
              <a:gd name="connsiteY0" fmla="*/ 0 h 1200329"/>
              <a:gd name="connsiteX1" fmla="*/ 668893 w 3786188"/>
              <a:gd name="connsiteY1" fmla="*/ 0 h 1200329"/>
              <a:gd name="connsiteX2" fmla="*/ 1375648 w 3786188"/>
              <a:gd name="connsiteY2" fmla="*/ 0 h 1200329"/>
              <a:gd name="connsiteX3" fmla="*/ 2006680 w 3786188"/>
              <a:gd name="connsiteY3" fmla="*/ 0 h 1200329"/>
              <a:gd name="connsiteX4" fmla="*/ 2561987 w 3786188"/>
              <a:gd name="connsiteY4" fmla="*/ 0 h 1200329"/>
              <a:gd name="connsiteX5" fmla="*/ 3117295 w 3786188"/>
              <a:gd name="connsiteY5" fmla="*/ 0 h 1200329"/>
              <a:gd name="connsiteX6" fmla="*/ 3786188 w 3786188"/>
              <a:gd name="connsiteY6" fmla="*/ 0 h 1200329"/>
              <a:gd name="connsiteX7" fmla="*/ 3786188 w 3786188"/>
              <a:gd name="connsiteY7" fmla="*/ 600165 h 1200329"/>
              <a:gd name="connsiteX8" fmla="*/ 3786188 w 3786188"/>
              <a:gd name="connsiteY8" fmla="*/ 1200329 h 1200329"/>
              <a:gd name="connsiteX9" fmla="*/ 3230880 w 3786188"/>
              <a:gd name="connsiteY9" fmla="*/ 1200329 h 1200329"/>
              <a:gd name="connsiteX10" fmla="*/ 2675573 w 3786188"/>
              <a:gd name="connsiteY10" fmla="*/ 1200329 h 1200329"/>
              <a:gd name="connsiteX11" fmla="*/ 1968818 w 3786188"/>
              <a:gd name="connsiteY11" fmla="*/ 1200329 h 1200329"/>
              <a:gd name="connsiteX12" fmla="*/ 1375648 w 3786188"/>
              <a:gd name="connsiteY12" fmla="*/ 1200329 h 1200329"/>
              <a:gd name="connsiteX13" fmla="*/ 858203 w 3786188"/>
              <a:gd name="connsiteY13" fmla="*/ 1200329 h 1200329"/>
              <a:gd name="connsiteX14" fmla="*/ 0 w 3786188"/>
              <a:gd name="connsiteY14" fmla="*/ 1200329 h 1200329"/>
              <a:gd name="connsiteX15" fmla="*/ 0 w 3786188"/>
              <a:gd name="connsiteY15" fmla="*/ 612168 h 1200329"/>
              <a:gd name="connsiteX16" fmla="*/ 0 w 3786188"/>
              <a:gd name="connsiteY16" fmla="*/ 0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86188" h="1200329" extrusionOk="0">
                <a:moveTo>
                  <a:pt x="0" y="0"/>
                </a:moveTo>
                <a:cubicBezTo>
                  <a:pt x="250831" y="3645"/>
                  <a:pt x="521933" y="28173"/>
                  <a:pt x="668893" y="0"/>
                </a:cubicBezTo>
                <a:cubicBezTo>
                  <a:pt x="815853" y="-28173"/>
                  <a:pt x="1075522" y="32561"/>
                  <a:pt x="1375648" y="0"/>
                </a:cubicBezTo>
                <a:cubicBezTo>
                  <a:pt x="1675774" y="-32561"/>
                  <a:pt x="1814470" y="-15407"/>
                  <a:pt x="2006680" y="0"/>
                </a:cubicBezTo>
                <a:cubicBezTo>
                  <a:pt x="2198890" y="15407"/>
                  <a:pt x="2345834" y="-11710"/>
                  <a:pt x="2561987" y="0"/>
                </a:cubicBezTo>
                <a:cubicBezTo>
                  <a:pt x="2778140" y="11710"/>
                  <a:pt x="2888899" y="-19085"/>
                  <a:pt x="3117295" y="0"/>
                </a:cubicBezTo>
                <a:cubicBezTo>
                  <a:pt x="3345691" y="19085"/>
                  <a:pt x="3589783" y="-26158"/>
                  <a:pt x="3786188" y="0"/>
                </a:cubicBezTo>
                <a:cubicBezTo>
                  <a:pt x="3757782" y="284918"/>
                  <a:pt x="3756950" y="319355"/>
                  <a:pt x="3786188" y="600165"/>
                </a:cubicBezTo>
                <a:cubicBezTo>
                  <a:pt x="3815426" y="880976"/>
                  <a:pt x="3769915" y="930904"/>
                  <a:pt x="3786188" y="1200329"/>
                </a:cubicBezTo>
                <a:cubicBezTo>
                  <a:pt x="3669608" y="1227755"/>
                  <a:pt x="3456728" y="1211952"/>
                  <a:pt x="3230880" y="1200329"/>
                </a:cubicBezTo>
                <a:cubicBezTo>
                  <a:pt x="3005032" y="1188706"/>
                  <a:pt x="2887588" y="1176184"/>
                  <a:pt x="2675573" y="1200329"/>
                </a:cubicBezTo>
                <a:cubicBezTo>
                  <a:pt x="2463558" y="1224474"/>
                  <a:pt x="2171132" y="1178358"/>
                  <a:pt x="1968818" y="1200329"/>
                </a:cubicBezTo>
                <a:cubicBezTo>
                  <a:pt x="1766504" y="1222300"/>
                  <a:pt x="1658502" y="1192480"/>
                  <a:pt x="1375648" y="1200329"/>
                </a:cubicBezTo>
                <a:cubicBezTo>
                  <a:pt x="1092794" y="1208179"/>
                  <a:pt x="991042" y="1175786"/>
                  <a:pt x="858203" y="1200329"/>
                </a:cubicBezTo>
                <a:cubicBezTo>
                  <a:pt x="725365" y="1224872"/>
                  <a:pt x="356157" y="1206707"/>
                  <a:pt x="0" y="1200329"/>
                </a:cubicBezTo>
                <a:cubicBezTo>
                  <a:pt x="-24458" y="968431"/>
                  <a:pt x="21475" y="850302"/>
                  <a:pt x="0" y="612168"/>
                </a:cubicBezTo>
                <a:cubicBezTo>
                  <a:pt x="-21475" y="374034"/>
                  <a:pt x="13962" y="256965"/>
                  <a:pt x="0" y="0"/>
                </a:cubicBezTo>
                <a:close/>
              </a:path>
            </a:pathLst>
          </a:custGeom>
          <a:noFill/>
          <a:ln>
            <a:solidFill>
              <a:srgbClr val="DF2B2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dirty="0"/>
              <a:t>What do you think might make it a challenge to investigate Antarctica? How do you think you might be able to overcome that challenge? </a:t>
            </a:r>
            <a:endParaRPr lang="en-GB" sz="220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7F19DB77-5D2C-21F5-A348-0BA36B165417}"/>
              </a:ext>
            </a:extLst>
          </p:cNvPr>
          <p:cNvSpPr txBox="1"/>
          <p:nvPr/>
        </p:nvSpPr>
        <p:spPr>
          <a:xfrm>
            <a:off x="5804756" y="5082195"/>
            <a:ext cx="4392488" cy="954107"/>
          </a:xfrm>
          <a:custGeom>
            <a:avLst/>
            <a:gdLst>
              <a:gd name="connsiteX0" fmla="*/ 0 w 4392488"/>
              <a:gd name="connsiteY0" fmla="*/ 0 h 954107"/>
              <a:gd name="connsiteX1" fmla="*/ 715348 w 4392488"/>
              <a:gd name="connsiteY1" fmla="*/ 0 h 954107"/>
              <a:gd name="connsiteX2" fmla="*/ 1298921 w 4392488"/>
              <a:gd name="connsiteY2" fmla="*/ 0 h 954107"/>
              <a:gd name="connsiteX3" fmla="*/ 1838570 w 4392488"/>
              <a:gd name="connsiteY3" fmla="*/ 0 h 954107"/>
              <a:gd name="connsiteX4" fmla="*/ 2509993 w 4392488"/>
              <a:gd name="connsiteY4" fmla="*/ 0 h 954107"/>
              <a:gd name="connsiteX5" fmla="*/ 3049642 w 4392488"/>
              <a:gd name="connsiteY5" fmla="*/ 0 h 954107"/>
              <a:gd name="connsiteX6" fmla="*/ 3589290 w 4392488"/>
              <a:gd name="connsiteY6" fmla="*/ 0 h 954107"/>
              <a:gd name="connsiteX7" fmla="*/ 4392488 w 4392488"/>
              <a:gd name="connsiteY7" fmla="*/ 0 h 954107"/>
              <a:gd name="connsiteX8" fmla="*/ 4392488 w 4392488"/>
              <a:gd name="connsiteY8" fmla="*/ 477054 h 954107"/>
              <a:gd name="connsiteX9" fmla="*/ 4392488 w 4392488"/>
              <a:gd name="connsiteY9" fmla="*/ 954107 h 954107"/>
              <a:gd name="connsiteX10" fmla="*/ 3677140 w 4392488"/>
              <a:gd name="connsiteY10" fmla="*/ 954107 h 954107"/>
              <a:gd name="connsiteX11" fmla="*/ 3093567 w 4392488"/>
              <a:gd name="connsiteY11" fmla="*/ 954107 h 954107"/>
              <a:gd name="connsiteX12" fmla="*/ 2553918 w 4392488"/>
              <a:gd name="connsiteY12" fmla="*/ 954107 h 954107"/>
              <a:gd name="connsiteX13" fmla="*/ 1970345 w 4392488"/>
              <a:gd name="connsiteY13" fmla="*/ 954107 h 954107"/>
              <a:gd name="connsiteX14" fmla="*/ 1342846 w 4392488"/>
              <a:gd name="connsiteY14" fmla="*/ 954107 h 954107"/>
              <a:gd name="connsiteX15" fmla="*/ 759273 w 4392488"/>
              <a:gd name="connsiteY15" fmla="*/ 954107 h 954107"/>
              <a:gd name="connsiteX16" fmla="*/ 0 w 4392488"/>
              <a:gd name="connsiteY16" fmla="*/ 954107 h 954107"/>
              <a:gd name="connsiteX17" fmla="*/ 0 w 4392488"/>
              <a:gd name="connsiteY17" fmla="*/ 505677 h 954107"/>
              <a:gd name="connsiteX18" fmla="*/ 0 w 4392488"/>
              <a:gd name="connsiteY18" fmla="*/ 0 h 95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92488" h="954107" extrusionOk="0">
                <a:moveTo>
                  <a:pt x="0" y="0"/>
                </a:moveTo>
                <a:cubicBezTo>
                  <a:pt x="246629" y="-3778"/>
                  <a:pt x="552395" y="6078"/>
                  <a:pt x="715348" y="0"/>
                </a:cubicBezTo>
                <a:cubicBezTo>
                  <a:pt x="878301" y="-6078"/>
                  <a:pt x="1110811" y="-9740"/>
                  <a:pt x="1298921" y="0"/>
                </a:cubicBezTo>
                <a:cubicBezTo>
                  <a:pt x="1487031" y="9740"/>
                  <a:pt x="1675304" y="-1919"/>
                  <a:pt x="1838570" y="0"/>
                </a:cubicBezTo>
                <a:cubicBezTo>
                  <a:pt x="2001836" y="1919"/>
                  <a:pt x="2232239" y="-16186"/>
                  <a:pt x="2509993" y="0"/>
                </a:cubicBezTo>
                <a:cubicBezTo>
                  <a:pt x="2787747" y="16186"/>
                  <a:pt x="2869400" y="22754"/>
                  <a:pt x="3049642" y="0"/>
                </a:cubicBezTo>
                <a:cubicBezTo>
                  <a:pt x="3229884" y="-22754"/>
                  <a:pt x="3388300" y="-23909"/>
                  <a:pt x="3589290" y="0"/>
                </a:cubicBezTo>
                <a:cubicBezTo>
                  <a:pt x="3790280" y="23909"/>
                  <a:pt x="4164017" y="-18750"/>
                  <a:pt x="4392488" y="0"/>
                </a:cubicBezTo>
                <a:cubicBezTo>
                  <a:pt x="4391395" y="210797"/>
                  <a:pt x="4401482" y="352921"/>
                  <a:pt x="4392488" y="477054"/>
                </a:cubicBezTo>
                <a:cubicBezTo>
                  <a:pt x="4383494" y="601187"/>
                  <a:pt x="4379011" y="853114"/>
                  <a:pt x="4392488" y="954107"/>
                </a:cubicBezTo>
                <a:cubicBezTo>
                  <a:pt x="4155716" y="933554"/>
                  <a:pt x="3912551" y="931994"/>
                  <a:pt x="3677140" y="954107"/>
                </a:cubicBezTo>
                <a:cubicBezTo>
                  <a:pt x="3441729" y="976220"/>
                  <a:pt x="3372048" y="947902"/>
                  <a:pt x="3093567" y="954107"/>
                </a:cubicBezTo>
                <a:cubicBezTo>
                  <a:pt x="2815086" y="960312"/>
                  <a:pt x="2676596" y="950066"/>
                  <a:pt x="2553918" y="954107"/>
                </a:cubicBezTo>
                <a:cubicBezTo>
                  <a:pt x="2431240" y="958148"/>
                  <a:pt x="2213465" y="962626"/>
                  <a:pt x="1970345" y="954107"/>
                </a:cubicBezTo>
                <a:cubicBezTo>
                  <a:pt x="1727225" y="945588"/>
                  <a:pt x="1539734" y="977022"/>
                  <a:pt x="1342846" y="954107"/>
                </a:cubicBezTo>
                <a:cubicBezTo>
                  <a:pt x="1145958" y="931192"/>
                  <a:pt x="1028060" y="959514"/>
                  <a:pt x="759273" y="954107"/>
                </a:cubicBezTo>
                <a:cubicBezTo>
                  <a:pt x="490486" y="948700"/>
                  <a:pt x="183982" y="971201"/>
                  <a:pt x="0" y="954107"/>
                </a:cubicBezTo>
                <a:cubicBezTo>
                  <a:pt x="7373" y="785605"/>
                  <a:pt x="13270" y="603430"/>
                  <a:pt x="0" y="505677"/>
                </a:cubicBezTo>
                <a:cubicBezTo>
                  <a:pt x="-13270" y="407924"/>
                  <a:pt x="1176" y="114728"/>
                  <a:pt x="0" y="0"/>
                </a:cubicBezTo>
                <a:close/>
              </a:path>
            </a:pathLst>
          </a:custGeom>
          <a:noFill/>
          <a:ln>
            <a:solidFill>
              <a:srgbClr val="F54C00"/>
            </a:solidFill>
            <a:extLst>
              <a:ext uri="{C807C97D-BFC1-408E-A445-0C87EB9F89A2}">
                <ask:lineSketchStyleProps xmlns:ask="http://schemas.microsoft.com/office/drawing/2018/sketchyshapes" sd="346135884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9pPr>
          </a:lstStyle>
          <a:p>
            <a:r>
              <a:rPr lang="en-GB" dirty="0">
                <a:latin typeface="+mn-lt"/>
              </a:rPr>
              <a:t>Watch the video on the </a:t>
            </a:r>
            <a:r>
              <a:rPr lang="en-GB" dirty="0" err="1">
                <a:latin typeface="+mn-lt"/>
              </a:rPr>
              <a:t>StoryMap</a:t>
            </a:r>
            <a:r>
              <a:rPr lang="en-GB" dirty="0">
                <a:latin typeface="+mn-lt"/>
              </a:rPr>
              <a:t> and produce some questions you might want to investigate.</a:t>
            </a:r>
          </a:p>
        </p:txBody>
      </p:sp>
    </p:spTree>
    <p:extLst>
      <p:ext uri="{BB962C8B-B14F-4D97-AF65-F5344CB8AC3E}">
        <p14:creationId xmlns:p14="http://schemas.microsoft.com/office/powerpoint/2010/main" val="2401888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3EFEA-632B-A7DE-D581-B88F8FC9E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1F8A68E-69E9-562E-9386-88F2F4F8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5883"/>
                </a:solidFill>
                <a:latin typeface="+mn-lt"/>
                <a:cs typeface="Arial" panose="020B0604020202020204" pitchFamily="34" charset="0"/>
              </a:rPr>
              <a:t>Fieldwork in extreme environments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257151CB-A020-EA1D-7C06-44199985B8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4320"/>
              </p:ext>
            </p:extLst>
          </p:nvPr>
        </p:nvGraphicFramePr>
        <p:xfrm>
          <a:off x="5111443" y="1794229"/>
          <a:ext cx="7634808" cy="4174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2">
            <a:extLst>
              <a:ext uri="{FF2B5EF4-FFF2-40B4-BE49-F238E27FC236}">
                <a16:creationId xmlns:a16="http://schemas.microsoft.com/office/drawing/2014/main" id="{A3853A4A-7DBF-399B-63D4-6984A87FC28F}"/>
              </a:ext>
            </a:extLst>
          </p:cNvPr>
          <p:cNvSpPr txBox="1"/>
          <p:nvPr/>
        </p:nvSpPr>
        <p:spPr>
          <a:xfrm>
            <a:off x="0" y="1696629"/>
            <a:ext cx="5217459" cy="646331"/>
          </a:xfrm>
          <a:prstGeom prst="rect">
            <a:avLst/>
          </a:prstGeom>
          <a:solidFill>
            <a:srgbClr val="01415B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  <a:latin typeface="+mn-lt"/>
              </a:rPr>
              <a:t>1. Go to the StoryMap and explore the different places in Antarctica you could investigate. 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A3853A4A-7DBF-399B-63D4-6984A87FC28F}"/>
              </a:ext>
            </a:extLst>
          </p:cNvPr>
          <p:cNvSpPr txBox="1"/>
          <p:nvPr/>
        </p:nvSpPr>
        <p:spPr>
          <a:xfrm>
            <a:off x="0" y="2782669"/>
            <a:ext cx="5217459" cy="646331"/>
          </a:xfrm>
          <a:prstGeom prst="rect">
            <a:avLst/>
          </a:prstGeom>
          <a:solidFill>
            <a:srgbClr val="01415B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  <a:latin typeface="+mn-lt"/>
              </a:rPr>
              <a:t>2. Go to section 2 of your fieldwork booklet and complete the planning sheet.  </a:t>
            </a:r>
          </a:p>
        </p:txBody>
      </p:sp>
    </p:spTree>
    <p:extLst>
      <p:ext uri="{BB962C8B-B14F-4D97-AF65-F5344CB8AC3E}">
        <p14:creationId xmlns:p14="http://schemas.microsoft.com/office/powerpoint/2010/main" val="2032619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95F25-614B-BD1E-626F-0EC02F6EB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D509ABA-017D-12C6-3EA7-E6ED8473D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5883"/>
                </a:solidFill>
                <a:latin typeface="+mn-lt"/>
                <a:cs typeface="Arial" panose="020B0604020202020204" pitchFamily="34" charset="0"/>
              </a:rPr>
              <a:t>Method and success criteria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A4B577-3932-4CC4-990A-F89EADA7ED13}"/>
              </a:ext>
            </a:extLst>
          </p:cNvPr>
          <p:cNvSpPr>
            <a:spLocks noGrp="1"/>
          </p:cNvSpPr>
          <p:nvPr/>
        </p:nvSpPr>
        <p:spPr bwMode="auto">
          <a:xfrm>
            <a:off x="2007784" y="2956769"/>
            <a:ext cx="9011927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Where will I collect my data? (Location or area)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When will I collect it? (Date and time)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What equipment or resources do I need?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How will I collect the data? (e.g. photos, sketches, tallies, surveys, measurements)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How often or how many times will I collect it?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How will I record my results? (e.g. table, chart, notebook, app)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What units will I use? (e.g. centimetres, %, categories)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How will I make sure my data is fair and reliable?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Are there any safety rules I need to follow?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CB3572DC-5F31-1256-2BC9-4C93B984EA14}"/>
              </a:ext>
            </a:extLst>
          </p:cNvPr>
          <p:cNvSpPr txBox="1"/>
          <p:nvPr/>
        </p:nvSpPr>
        <p:spPr>
          <a:xfrm>
            <a:off x="0" y="1696629"/>
            <a:ext cx="5217459" cy="646331"/>
          </a:xfrm>
          <a:prstGeom prst="rect">
            <a:avLst/>
          </a:prstGeom>
          <a:solidFill>
            <a:srgbClr val="01415B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  <a:latin typeface="+mn-lt"/>
              </a:rPr>
              <a:t>Complete the method in your fieldwork booklet using the success criteria below:</a:t>
            </a:r>
          </a:p>
        </p:txBody>
      </p:sp>
    </p:spTree>
    <p:extLst>
      <p:ext uri="{BB962C8B-B14F-4D97-AF65-F5344CB8AC3E}">
        <p14:creationId xmlns:p14="http://schemas.microsoft.com/office/powerpoint/2010/main" val="4188772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B2CBD-CFD1-37E7-0F54-A915B7AB9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B4178007-0294-205A-AEB7-5C6FDC90C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5883"/>
                </a:solidFill>
                <a:latin typeface="+mn-lt"/>
                <a:cs typeface="Arial" panose="020B0604020202020204" pitchFamily="34" charset="0"/>
              </a:rPr>
              <a:t>Method and success criteria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C8F3195-A70C-4539-40B0-8CF7113F2435}"/>
              </a:ext>
            </a:extLst>
          </p:cNvPr>
          <p:cNvSpPr>
            <a:spLocks noGrp="1"/>
          </p:cNvSpPr>
          <p:nvPr/>
        </p:nvSpPr>
        <p:spPr bwMode="auto">
          <a:xfrm>
            <a:off x="1866330" y="3179386"/>
            <a:ext cx="9011927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Where will I collect my data? (Location or area)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When will I collect it? (Date and time)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What equipment or resources do I need?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How will I collect the data? (e.g. photos, sketches, tallies, surveys, measurements)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How often or how many times will I collect it?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How will I record my results? (e.g. table, chart, notebook, app)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What units will I use? (e.g. centimetres, %, categories)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How will I make sure my data is fair and reliable?</a:t>
            </a:r>
          </a:p>
          <a:p>
            <a:pPr marL="514350" indent="-514350">
              <a:buClr>
                <a:srgbClr val="DF2B2B"/>
              </a:buClr>
              <a:buFont typeface="+mj-lt"/>
              <a:buAutoNum type="arabicPeriod"/>
            </a:pPr>
            <a:r>
              <a:rPr lang="en-GB" dirty="0"/>
              <a:t>Are there any safety rules I need to follow?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41583E21-4DD1-5F00-879A-452794505480}"/>
              </a:ext>
            </a:extLst>
          </p:cNvPr>
          <p:cNvSpPr txBox="1"/>
          <p:nvPr/>
        </p:nvSpPr>
        <p:spPr>
          <a:xfrm>
            <a:off x="0" y="1498145"/>
            <a:ext cx="5304530" cy="646331"/>
          </a:xfrm>
          <a:prstGeom prst="rect">
            <a:avLst/>
          </a:prstGeom>
          <a:solidFill>
            <a:srgbClr val="DF2B2B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  <a:latin typeface="+mn-lt"/>
              </a:rPr>
              <a:t>1. Peer mark another method using the success criteria. 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AB241458-31DF-C8B2-78B9-ECF4C09255DB}"/>
              </a:ext>
            </a:extLst>
          </p:cNvPr>
          <p:cNvSpPr txBox="1"/>
          <p:nvPr/>
        </p:nvSpPr>
        <p:spPr>
          <a:xfrm>
            <a:off x="0" y="2293432"/>
            <a:ext cx="5304530" cy="646331"/>
          </a:xfrm>
          <a:prstGeom prst="rect">
            <a:avLst/>
          </a:prstGeom>
          <a:solidFill>
            <a:srgbClr val="DF2B2B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2.</a:t>
            </a:r>
            <a:r>
              <a:rPr lang="en-GB" dirty="0">
                <a:solidFill>
                  <a:schemeClr val="bg1"/>
                </a:solidFill>
                <a:latin typeface="+mn-lt"/>
              </a:rPr>
              <a:t> Use a mark out of 9 as well as ‘what went well’ and ‘even better if’ as feedback to your partner.</a:t>
            </a:r>
          </a:p>
        </p:txBody>
      </p:sp>
    </p:spTree>
    <p:extLst>
      <p:ext uri="{BB962C8B-B14F-4D97-AF65-F5344CB8AC3E}">
        <p14:creationId xmlns:p14="http://schemas.microsoft.com/office/powerpoint/2010/main" val="3863796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6DDD18A750E74DA7335789FEFC0592" ma:contentTypeVersion="13" ma:contentTypeDescription="Create a new document." ma:contentTypeScope="" ma:versionID="26bad123f733c2b769a546647b105d4a">
  <xsd:schema xmlns:xsd="http://www.w3.org/2001/XMLSchema" xmlns:xs="http://www.w3.org/2001/XMLSchema" xmlns:p="http://schemas.microsoft.com/office/2006/metadata/properties" xmlns:ns2="b8361a23-32d0-4b68-affe-0c1a7de4f36f" xmlns:ns3="f5f04553-c8f0-433c-9710-7b2799b82bd5" targetNamespace="http://schemas.microsoft.com/office/2006/metadata/properties" ma:root="true" ma:fieldsID="4cce1ee11b64d49ee506c6f2cf301c11" ns2:_="" ns3:_="">
    <xsd:import namespace="b8361a23-32d0-4b68-affe-0c1a7de4f36f"/>
    <xsd:import namespace="f5f04553-c8f0-433c-9710-7b2799b82b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361a23-32d0-4b68-affe-0c1a7de4f3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b5439e4-fe58-4e0a-aec0-5a31820401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f04553-c8f0-433c-9710-7b2799b82bd5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7f61459-678c-4b9e-af6f-222d08f7e094}" ma:internalName="TaxCatchAll" ma:showField="CatchAllData" ma:web="f5f04553-c8f0-433c-9710-7b2799b82bd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8361a23-32d0-4b68-affe-0c1a7de4f36f">
      <Terms xmlns="http://schemas.microsoft.com/office/infopath/2007/PartnerControls"/>
    </lcf76f155ced4ddcb4097134ff3c332f>
    <TaxCatchAll xmlns="f5f04553-c8f0-433c-9710-7b2799b82bd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A5F5DB-C792-42DA-A5D8-A73BC8240E57}">
  <ds:schemaRefs>
    <ds:schemaRef ds:uri="b8361a23-32d0-4b68-affe-0c1a7de4f36f"/>
    <ds:schemaRef ds:uri="f5f04553-c8f0-433c-9710-7b2799b82bd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3994C9F-8E0B-46B2-A934-ABF948145B4C}">
  <ds:schemaRefs>
    <ds:schemaRef ds:uri="b8361a23-32d0-4b68-affe-0c1a7de4f36f"/>
    <ds:schemaRef ds:uri="f5f04553-c8f0-433c-9710-7b2799b82bd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2F897B2-9141-4AC5-951F-CA044DCF71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499</Words>
  <Application>Microsoft Office PowerPoint</Application>
  <PresentationFormat>Widescreen</PresentationFormat>
  <Paragraphs>51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Fieldwork in extreme environments</vt:lpstr>
      <vt:lpstr>Investigation in Antarctica</vt:lpstr>
      <vt:lpstr>Fieldwork in extreme environments</vt:lpstr>
      <vt:lpstr>Fieldwork in extreme environments</vt:lpstr>
      <vt:lpstr>Method and success criteria</vt:lpstr>
      <vt:lpstr>Method and success criteria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Emily Newton - BAS</dc:creator>
  <cp:lastModifiedBy>Heather Adland - BAS</cp:lastModifiedBy>
  <cp:revision>4</cp:revision>
  <dcterms:created xsi:type="dcterms:W3CDTF">2025-09-10T10:27:25Z</dcterms:created>
  <dcterms:modified xsi:type="dcterms:W3CDTF">2025-10-02T16:16:09Z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0x010100566DDD18A750E74DA7335789FEFC0592</vt:lpwstr>
  </property>
</Properties>
</file>